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embeddedFontLst>
    <p:embeddedFont>
      <p:font typeface="Libre Franklin SemiBold"/>
      <p:regular r:id="rId34"/>
      <p:bold r:id="rId35"/>
      <p:italic r:id="rId36"/>
      <p:boldItalic r:id="rId37"/>
    </p:embeddedFont>
    <p:embeddedFont>
      <p:font typeface="Darker Grotesque Medium"/>
      <p:regular r:id="rId38"/>
      <p:bold r:id="rId39"/>
    </p:embeddedFont>
    <p:embeddedFont>
      <p:font typeface="Libre Franklin"/>
      <p:regular r:id="rId40"/>
      <p:bold r:id="rId41"/>
      <p:italic r:id="rId42"/>
      <p:boldItalic r:id="rId43"/>
    </p:embeddedFont>
    <p:embeddedFont>
      <p:font typeface="Roboto"/>
      <p:regular r:id="rId44"/>
      <p:bold r:id="rId45"/>
      <p:italic r:id="rId46"/>
      <p:boldItalic r:id="rId47"/>
    </p:embeddedFont>
    <p:embeddedFont>
      <p:font typeface="Darker Grotesque ExtraBold"/>
      <p:bold r:id="rId48"/>
    </p:embeddedFont>
    <p:embeddedFont>
      <p:font typeface="Libre Franklin Black"/>
      <p:bold r:id="rId49"/>
      <p:boldItalic r:id="rId50"/>
    </p:embeddedFont>
    <p:embeddedFont>
      <p:font typeface="Darker Grotesque"/>
      <p:regular r:id="rId51"/>
      <p:bold r:id="rId52"/>
    </p:embeddedFont>
    <p:embeddedFont>
      <p:font typeface="Darker Grotesque SemiBold"/>
      <p:regular r:id="rId53"/>
      <p:bold r:id="rId54"/>
    </p:embeddedFont>
    <p:embeddedFont>
      <p:font typeface="Libre Franklin Medium"/>
      <p:regular r:id="rId55"/>
      <p:bold r:id="rId56"/>
      <p:italic r:id="rId57"/>
      <p:boldItalic r:id="rId58"/>
    </p:embeddedFont>
    <p:embeddedFont>
      <p:font typeface="Libre Franklin ExtraBold"/>
      <p:bold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ibreFranklin-regular.fntdata"/><Relationship Id="rId42" Type="http://schemas.openxmlformats.org/officeDocument/2006/relationships/font" Target="fonts/LibreFranklin-italic.fntdata"/><Relationship Id="rId41" Type="http://schemas.openxmlformats.org/officeDocument/2006/relationships/font" Target="fonts/LibreFranklin-bold.fntdata"/><Relationship Id="rId44" Type="http://schemas.openxmlformats.org/officeDocument/2006/relationships/font" Target="fonts/Roboto-regular.fntdata"/><Relationship Id="rId43" Type="http://schemas.openxmlformats.org/officeDocument/2006/relationships/font" Target="fonts/LibreFranklin-boldItalic.fntdata"/><Relationship Id="rId46" Type="http://schemas.openxmlformats.org/officeDocument/2006/relationships/font" Target="fonts/Roboto-italic.fntdata"/><Relationship Id="rId45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DarkerGrotesqueExtraBold-bold.fntdata"/><Relationship Id="rId47" Type="http://schemas.openxmlformats.org/officeDocument/2006/relationships/font" Target="fonts/Roboto-boldItalic.fntdata"/><Relationship Id="rId49" Type="http://schemas.openxmlformats.org/officeDocument/2006/relationships/font" Target="fonts/LibreFranklinBlack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font" Target="fonts/LibreFranklinSemiBold-bold.fntdata"/><Relationship Id="rId34" Type="http://schemas.openxmlformats.org/officeDocument/2006/relationships/font" Target="fonts/LibreFranklinSemiBold-regular.fntdata"/><Relationship Id="rId37" Type="http://schemas.openxmlformats.org/officeDocument/2006/relationships/font" Target="fonts/LibreFranklinSemiBold-boldItalic.fntdata"/><Relationship Id="rId36" Type="http://schemas.openxmlformats.org/officeDocument/2006/relationships/font" Target="fonts/LibreFranklinSemiBold-italic.fntdata"/><Relationship Id="rId39" Type="http://schemas.openxmlformats.org/officeDocument/2006/relationships/font" Target="fonts/DarkerGrotesqueMedium-bold.fntdata"/><Relationship Id="rId38" Type="http://schemas.openxmlformats.org/officeDocument/2006/relationships/font" Target="fonts/DarkerGrotesqueMedium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LibreFranklinExtraBold-bold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DarkerGrotesque-regular.fntdata"/><Relationship Id="rId50" Type="http://schemas.openxmlformats.org/officeDocument/2006/relationships/font" Target="fonts/LibreFranklinBlack-boldItalic.fntdata"/><Relationship Id="rId53" Type="http://schemas.openxmlformats.org/officeDocument/2006/relationships/font" Target="fonts/DarkerGrotesqueSemiBold-regular.fntdata"/><Relationship Id="rId52" Type="http://schemas.openxmlformats.org/officeDocument/2006/relationships/font" Target="fonts/DarkerGrotesque-bold.fntdata"/><Relationship Id="rId11" Type="http://schemas.openxmlformats.org/officeDocument/2006/relationships/slide" Target="slides/slide7.xml"/><Relationship Id="rId55" Type="http://schemas.openxmlformats.org/officeDocument/2006/relationships/font" Target="fonts/LibreFranklinMedium-regular.fntdata"/><Relationship Id="rId10" Type="http://schemas.openxmlformats.org/officeDocument/2006/relationships/slide" Target="slides/slide6.xml"/><Relationship Id="rId54" Type="http://schemas.openxmlformats.org/officeDocument/2006/relationships/font" Target="fonts/DarkerGrotesqueSemiBold-bold.fntdata"/><Relationship Id="rId13" Type="http://schemas.openxmlformats.org/officeDocument/2006/relationships/slide" Target="slides/slide9.xml"/><Relationship Id="rId57" Type="http://schemas.openxmlformats.org/officeDocument/2006/relationships/font" Target="fonts/LibreFranklinMedium-italic.fntdata"/><Relationship Id="rId12" Type="http://schemas.openxmlformats.org/officeDocument/2006/relationships/slide" Target="slides/slide8.xml"/><Relationship Id="rId56" Type="http://schemas.openxmlformats.org/officeDocument/2006/relationships/font" Target="fonts/LibreFranklinMedium-bold.fntdata"/><Relationship Id="rId15" Type="http://schemas.openxmlformats.org/officeDocument/2006/relationships/slide" Target="slides/slide11.xml"/><Relationship Id="rId59" Type="http://schemas.openxmlformats.org/officeDocument/2006/relationships/font" Target="fonts/LibreFranklinExtraBold-bold.fntdata"/><Relationship Id="rId14" Type="http://schemas.openxmlformats.org/officeDocument/2006/relationships/slide" Target="slides/slide10.xml"/><Relationship Id="rId58" Type="http://schemas.openxmlformats.org/officeDocument/2006/relationships/font" Target="fonts/LibreFranklinMedium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8e86373ed3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8e86373ed3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823afa16b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823afa16b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13a442d6f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2" name="Google Shape;1392;g13a442d6f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8ca389419e_0_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8ca389419e_0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8e6a264e8c_1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8e6a264e8c_1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13690a1c4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" name="Google Shape;1566;g13690a1c4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g13bacf113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3" name="Google Shape;1573;g13bacf113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13bacf113b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13bacf113b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13bacf113b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3" name="Google Shape;1603;g13bacf113b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13690a1c4f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13690a1c4f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13690a1c4f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1" name="Google Shape;1621;g13690a1c4f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8ca389419e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8ca389419e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13692910cb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2" name="Google Shape;1632;g13692910cb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g13690a1c4f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2" name="Google Shape;1652;g13690a1c4f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g13692910cbd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4" name="Google Shape;1664;g13692910cb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g13692910cbd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7" name="Google Shape;1677;g13692910cbd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g13690a1c4f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5" name="Google Shape;1685;g13690a1c4f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g13b7d59735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0" name="Google Shape;1700;g13b7d59735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13692910cbd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0" name="Google Shape;1730;g13692910cbd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6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823afa16b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8" name="Google Shape;1738;g823afa16b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g8ca389419e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7" name="Google Shape;1767;g8ca389419e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g823afa16b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7" name="Google Shape;1777;g823afa16b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13b2fb3c95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13b2fb3c95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8e78048db5_0_10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8e78048db5_0_10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8ca389419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8ca389419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8e86373e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3" name="Google Shape;1333;g8e86373e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13b491d2d6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2" name="Google Shape;1352;g13b491d2d6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13b2fb3c95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13b2fb3c95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8e78048db5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8e78048db5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-5400000">
            <a:off x="3974802" y="4829402"/>
            <a:ext cx="120107" cy="120092"/>
          </a:xfrm>
          <a:custGeom>
            <a:rect b="b" l="l" r="r" t="t"/>
            <a:pathLst>
              <a:path extrusionOk="0" h="5954" w="5954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rot="2700000">
            <a:off x="531604" y="124738"/>
            <a:ext cx="150468" cy="150468"/>
          </a:xfrm>
          <a:custGeom>
            <a:rect b="b" l="l" r="r" t="t"/>
            <a:pathLst>
              <a:path extrusionOk="0" h="6395" w="6395">
                <a:moveTo>
                  <a:pt x="2596" y="1"/>
                </a:moveTo>
                <a:lnTo>
                  <a:pt x="2596" y="2596"/>
                </a:lnTo>
                <a:lnTo>
                  <a:pt x="1" y="2596"/>
                </a:lnTo>
                <a:lnTo>
                  <a:pt x="1" y="3799"/>
                </a:lnTo>
                <a:lnTo>
                  <a:pt x="2596" y="3799"/>
                </a:lnTo>
                <a:lnTo>
                  <a:pt x="2596" y="6394"/>
                </a:lnTo>
                <a:lnTo>
                  <a:pt x="3799" y="6394"/>
                </a:lnTo>
                <a:lnTo>
                  <a:pt x="3799" y="3799"/>
                </a:lnTo>
                <a:lnTo>
                  <a:pt x="6394" y="3799"/>
                </a:lnTo>
                <a:lnTo>
                  <a:pt x="6394" y="2596"/>
                </a:lnTo>
                <a:lnTo>
                  <a:pt x="3799" y="2596"/>
                </a:lnTo>
                <a:lnTo>
                  <a:pt x="379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182155" y="4821002"/>
            <a:ext cx="136881" cy="136900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314295" y="4867643"/>
            <a:ext cx="585092" cy="79679"/>
          </a:xfrm>
          <a:custGeom>
            <a:rect b="b" l="l" r="r" t="t"/>
            <a:pathLst>
              <a:path extrusionOk="0" h="2489" w="18277">
                <a:moveTo>
                  <a:pt x="1882" y="0"/>
                </a:moveTo>
                <a:lnTo>
                  <a:pt x="1" y="1893"/>
                </a:lnTo>
                <a:lnTo>
                  <a:pt x="334" y="2215"/>
                </a:lnTo>
                <a:lnTo>
                  <a:pt x="1882" y="655"/>
                </a:lnTo>
                <a:lnTo>
                  <a:pt x="3691" y="2489"/>
                </a:lnTo>
                <a:lnTo>
                  <a:pt x="5513" y="655"/>
                </a:lnTo>
                <a:lnTo>
                  <a:pt x="7323" y="2489"/>
                </a:lnTo>
                <a:lnTo>
                  <a:pt x="9145" y="655"/>
                </a:lnTo>
                <a:lnTo>
                  <a:pt x="10966" y="2489"/>
                </a:lnTo>
                <a:lnTo>
                  <a:pt x="12776" y="655"/>
                </a:lnTo>
                <a:lnTo>
                  <a:pt x="14598" y="2489"/>
                </a:lnTo>
                <a:lnTo>
                  <a:pt x="16407" y="655"/>
                </a:lnTo>
                <a:lnTo>
                  <a:pt x="17955" y="2215"/>
                </a:lnTo>
                <a:lnTo>
                  <a:pt x="18277" y="1893"/>
                </a:lnTo>
                <a:lnTo>
                  <a:pt x="16407" y="0"/>
                </a:lnTo>
                <a:lnTo>
                  <a:pt x="14598" y="1834"/>
                </a:lnTo>
                <a:lnTo>
                  <a:pt x="12776" y="0"/>
                </a:lnTo>
                <a:lnTo>
                  <a:pt x="10966" y="1846"/>
                </a:lnTo>
                <a:lnTo>
                  <a:pt x="9145" y="0"/>
                </a:lnTo>
                <a:lnTo>
                  <a:pt x="7323" y="1834"/>
                </a:lnTo>
                <a:lnTo>
                  <a:pt x="5513" y="0"/>
                </a:lnTo>
                <a:lnTo>
                  <a:pt x="3691" y="1846"/>
                </a:lnTo>
                <a:lnTo>
                  <a:pt x="18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 rot="-2532444">
            <a:off x="2807401" y="4642844"/>
            <a:ext cx="544954" cy="529275"/>
            <a:chOff x="493977" y="4202564"/>
            <a:chExt cx="544967" cy="529288"/>
          </a:xfrm>
        </p:grpSpPr>
        <p:sp>
          <p:nvSpPr>
            <p:cNvPr id="15" name="Google Shape;15;p2"/>
            <p:cNvSpPr/>
            <p:nvPr/>
          </p:nvSpPr>
          <p:spPr>
            <a:xfrm flipH="1" rot="2549225">
              <a:off x="574668" y="4292653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flipH="1" rot="2549225">
              <a:off x="661236" y="4371942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flipH="1" rot="2549225">
              <a:off x="747549" y="4450984"/>
              <a:ext cx="38128" cy="32686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 rot="2549225">
              <a:off x="833830" y="4530025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flipH="1" rot="2549225">
              <a:off x="920115" y="4609055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flipH="1" rot="2549225">
              <a:off x="649189" y="4211114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flipH="1" rot="2549225">
              <a:off x="735758" y="4290404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flipH="1" rot="2549225">
              <a:off x="822071" y="4369445"/>
              <a:ext cx="38128" cy="33038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flipH="1" rot="2549225">
              <a:off x="908352" y="4448486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flipH="1" rot="2549225">
              <a:off x="994637" y="4527517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flipH="1" rot="2549225">
              <a:off x="500103" y="4373918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flipH="1" rot="2549225">
              <a:off x="586671" y="4453208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flipH="1" rot="2549225">
              <a:off x="672984" y="4532249"/>
              <a:ext cx="38128" cy="32974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flipH="1" rot="2549225">
              <a:off x="759265" y="4611290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flipH="1" rot="2549225">
              <a:off x="845550" y="4690321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 flipH="1">
            <a:off x="153544" y="114578"/>
            <a:ext cx="279631" cy="259804"/>
            <a:chOff x="6672" y="3464315"/>
            <a:chExt cx="279631" cy="259804"/>
          </a:xfrm>
        </p:grpSpPr>
        <p:sp>
          <p:nvSpPr>
            <p:cNvPr id="31" name="Google Shape;31;p2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8785798" y="4625472"/>
            <a:ext cx="156808" cy="329221"/>
            <a:chOff x="1567241" y="4124224"/>
            <a:chExt cx="213025" cy="447250"/>
          </a:xfrm>
        </p:grpSpPr>
        <p:sp>
          <p:nvSpPr>
            <p:cNvPr id="41" name="Google Shape;41;p2"/>
            <p:cNvSpPr/>
            <p:nvPr/>
          </p:nvSpPr>
          <p:spPr>
            <a:xfrm rot="2700000">
              <a:off x="1598508" y="4389576"/>
              <a:ext cx="150491" cy="150773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rot="2700000">
              <a:off x="1598508" y="4155351"/>
              <a:ext cx="150491" cy="150773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" name="Google Shape;43;p2"/>
          <p:cNvSpPr/>
          <p:nvPr/>
        </p:nvSpPr>
        <p:spPr>
          <a:xfrm flipH="1">
            <a:off x="8870241" y="1977238"/>
            <a:ext cx="134279" cy="134531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" name="Google Shape;44;p2"/>
          <p:cNvGrpSpPr/>
          <p:nvPr/>
        </p:nvGrpSpPr>
        <p:grpSpPr>
          <a:xfrm flipH="1">
            <a:off x="8869411" y="2607575"/>
            <a:ext cx="135900" cy="390284"/>
            <a:chOff x="179009" y="2072968"/>
            <a:chExt cx="190870" cy="548151"/>
          </a:xfrm>
        </p:grpSpPr>
        <p:sp>
          <p:nvSpPr>
            <p:cNvPr id="45" name="Google Shape;45;p2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2"/>
          <p:cNvSpPr/>
          <p:nvPr/>
        </p:nvSpPr>
        <p:spPr>
          <a:xfrm flipH="1" rot="5400000">
            <a:off x="143520" y="3786033"/>
            <a:ext cx="299680" cy="300226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" name="Google Shape;48;p2"/>
          <p:cNvGrpSpPr/>
          <p:nvPr/>
        </p:nvGrpSpPr>
        <p:grpSpPr>
          <a:xfrm flipH="1">
            <a:off x="154042" y="2195508"/>
            <a:ext cx="135900" cy="390284"/>
            <a:chOff x="179009" y="2072968"/>
            <a:chExt cx="190870" cy="548151"/>
          </a:xfrm>
        </p:grpSpPr>
        <p:sp>
          <p:nvSpPr>
            <p:cNvPr id="49" name="Google Shape;49;p2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" name="Google Shape;51;p2"/>
          <p:cNvGrpSpPr/>
          <p:nvPr/>
        </p:nvGrpSpPr>
        <p:grpSpPr>
          <a:xfrm rot="-5400000">
            <a:off x="8626967" y="56406"/>
            <a:ext cx="137396" cy="393815"/>
            <a:chOff x="8846561" y="2782361"/>
            <a:chExt cx="154517" cy="442886"/>
          </a:xfrm>
        </p:grpSpPr>
        <p:sp>
          <p:nvSpPr>
            <p:cNvPr id="52" name="Google Shape;52;p2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" name="Google Shape;54;p2"/>
          <p:cNvGrpSpPr/>
          <p:nvPr/>
        </p:nvGrpSpPr>
        <p:grpSpPr>
          <a:xfrm>
            <a:off x="8822996" y="1251181"/>
            <a:ext cx="161109" cy="262684"/>
            <a:chOff x="8814523" y="4301099"/>
            <a:chExt cx="181204" cy="295450"/>
          </a:xfrm>
        </p:grpSpPr>
        <p:sp>
          <p:nvSpPr>
            <p:cNvPr id="55" name="Google Shape;55;p2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" name="Google Shape;61;p2"/>
          <p:cNvSpPr/>
          <p:nvPr/>
        </p:nvSpPr>
        <p:spPr>
          <a:xfrm rot="5400000">
            <a:off x="8564093" y="3768811"/>
            <a:ext cx="600135" cy="81778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"/>
          <p:cNvSpPr/>
          <p:nvPr/>
        </p:nvSpPr>
        <p:spPr>
          <a:xfrm rot="2464182">
            <a:off x="1630557" y="4832234"/>
            <a:ext cx="150487" cy="150487"/>
          </a:xfrm>
          <a:custGeom>
            <a:rect b="b" l="l" r="r" t="t"/>
            <a:pathLst>
              <a:path extrusionOk="0" h="5954" w="5954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4647914" y="4733984"/>
            <a:ext cx="150487" cy="150791"/>
          </a:xfrm>
          <a:custGeom>
            <a:rect b="b" l="l" r="r" t="t"/>
            <a:pathLst>
              <a:path extrusionOk="0" h="5966" w="5954">
                <a:moveTo>
                  <a:pt x="941" y="0"/>
                </a:moveTo>
                <a:lnTo>
                  <a:pt x="0" y="953"/>
                </a:lnTo>
                <a:lnTo>
                  <a:pt x="2036" y="2988"/>
                </a:lnTo>
                <a:lnTo>
                  <a:pt x="0" y="5013"/>
                </a:lnTo>
                <a:lnTo>
                  <a:pt x="941" y="5965"/>
                </a:lnTo>
                <a:lnTo>
                  <a:pt x="2977" y="3929"/>
                </a:lnTo>
                <a:lnTo>
                  <a:pt x="5013" y="5965"/>
                </a:lnTo>
                <a:lnTo>
                  <a:pt x="5953" y="5013"/>
                </a:lnTo>
                <a:lnTo>
                  <a:pt x="3929" y="2988"/>
                </a:lnTo>
                <a:lnTo>
                  <a:pt x="5953" y="953"/>
                </a:lnTo>
                <a:lnTo>
                  <a:pt x="5013" y="0"/>
                </a:lnTo>
                <a:lnTo>
                  <a:pt x="2977" y="2036"/>
                </a:lnTo>
                <a:lnTo>
                  <a:pt x="94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2"/>
          <p:cNvSpPr/>
          <p:nvPr/>
        </p:nvSpPr>
        <p:spPr>
          <a:xfrm>
            <a:off x="2248404" y="124738"/>
            <a:ext cx="150474" cy="150474"/>
          </a:xfrm>
          <a:custGeom>
            <a:rect b="b" l="l" r="r" t="t"/>
            <a:pathLst>
              <a:path extrusionOk="0" h="6395" w="6395">
                <a:moveTo>
                  <a:pt x="2596" y="1"/>
                </a:moveTo>
                <a:lnTo>
                  <a:pt x="2596" y="2596"/>
                </a:lnTo>
                <a:lnTo>
                  <a:pt x="1" y="2596"/>
                </a:lnTo>
                <a:lnTo>
                  <a:pt x="1" y="3799"/>
                </a:lnTo>
                <a:lnTo>
                  <a:pt x="2596" y="3799"/>
                </a:lnTo>
                <a:lnTo>
                  <a:pt x="2596" y="6394"/>
                </a:lnTo>
                <a:lnTo>
                  <a:pt x="3799" y="6394"/>
                </a:lnTo>
                <a:lnTo>
                  <a:pt x="3799" y="3799"/>
                </a:lnTo>
                <a:lnTo>
                  <a:pt x="6394" y="3799"/>
                </a:lnTo>
                <a:lnTo>
                  <a:pt x="6394" y="2596"/>
                </a:lnTo>
                <a:lnTo>
                  <a:pt x="3799" y="2596"/>
                </a:lnTo>
                <a:lnTo>
                  <a:pt x="379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2"/>
          <p:cNvSpPr/>
          <p:nvPr/>
        </p:nvSpPr>
        <p:spPr>
          <a:xfrm rot="5400000">
            <a:off x="5155419" y="4630761"/>
            <a:ext cx="357249" cy="357249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"/>
          <p:cNvSpPr/>
          <p:nvPr/>
        </p:nvSpPr>
        <p:spPr>
          <a:xfrm rot="5400129">
            <a:off x="8118521" y="4617124"/>
            <a:ext cx="345748" cy="345729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2"/>
          <p:cNvSpPr/>
          <p:nvPr/>
        </p:nvSpPr>
        <p:spPr>
          <a:xfrm rot="10800000">
            <a:off x="1289121" y="4829079"/>
            <a:ext cx="156805" cy="156805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2"/>
          <p:cNvSpPr/>
          <p:nvPr/>
        </p:nvSpPr>
        <p:spPr>
          <a:xfrm rot="151">
            <a:off x="5078186" y="186787"/>
            <a:ext cx="296372" cy="296366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2"/>
          <p:cNvSpPr/>
          <p:nvPr/>
        </p:nvSpPr>
        <p:spPr>
          <a:xfrm>
            <a:off x="7014155" y="4774277"/>
            <a:ext cx="171524" cy="171524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6409415" y="137073"/>
            <a:ext cx="150487" cy="150458"/>
          </a:xfrm>
          <a:custGeom>
            <a:rect b="b" l="l" r="r" t="t"/>
            <a:pathLst>
              <a:path extrusionOk="0" h="5954" w="5954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4678341" y="124737"/>
            <a:ext cx="150472" cy="150472"/>
          </a:xfrm>
          <a:custGeom>
            <a:rect b="b" l="l" r="r" t="t"/>
            <a:pathLst>
              <a:path extrusionOk="0" h="5954" w="5954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2"/>
          <p:cNvSpPr/>
          <p:nvPr/>
        </p:nvSpPr>
        <p:spPr>
          <a:xfrm>
            <a:off x="898000" y="187264"/>
            <a:ext cx="600182" cy="81785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2"/>
          <p:cNvSpPr/>
          <p:nvPr/>
        </p:nvSpPr>
        <p:spPr>
          <a:xfrm>
            <a:off x="6881446" y="203582"/>
            <a:ext cx="600135" cy="81778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2"/>
          <p:cNvSpPr/>
          <p:nvPr/>
        </p:nvSpPr>
        <p:spPr>
          <a:xfrm>
            <a:off x="3887176" y="212389"/>
            <a:ext cx="600135" cy="81778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2"/>
          <p:cNvGrpSpPr/>
          <p:nvPr/>
        </p:nvGrpSpPr>
        <p:grpSpPr>
          <a:xfrm rot="-5376033">
            <a:off x="7409190" y="4769803"/>
            <a:ext cx="161149" cy="262750"/>
            <a:chOff x="8814523" y="4301099"/>
            <a:chExt cx="181204" cy="295450"/>
          </a:xfrm>
        </p:grpSpPr>
        <p:sp>
          <p:nvSpPr>
            <p:cNvPr id="76" name="Google Shape;76;p2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" name="Google Shape;82;p2"/>
          <p:cNvGrpSpPr/>
          <p:nvPr/>
        </p:nvGrpSpPr>
        <p:grpSpPr>
          <a:xfrm rot="2879975">
            <a:off x="21018" y="2996397"/>
            <a:ext cx="544938" cy="529260"/>
            <a:chOff x="493977" y="4202564"/>
            <a:chExt cx="544967" cy="529288"/>
          </a:xfrm>
        </p:grpSpPr>
        <p:sp>
          <p:nvSpPr>
            <p:cNvPr id="83" name="Google Shape;83;p2"/>
            <p:cNvSpPr/>
            <p:nvPr/>
          </p:nvSpPr>
          <p:spPr>
            <a:xfrm flipH="1" rot="2549225">
              <a:off x="574668" y="4292653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 flipH="1" rot="2549225">
              <a:off x="661236" y="4371942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 flipH="1" rot="2549225">
              <a:off x="747549" y="4450984"/>
              <a:ext cx="38128" cy="32686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 flipH="1" rot="2549225">
              <a:off x="833830" y="4530025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 flipH="1" rot="2549225">
              <a:off x="920115" y="4609055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 flipH="1" rot="2549225">
              <a:off x="649189" y="4211114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 flipH="1" rot="2549225">
              <a:off x="735758" y="4290404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 flipH="1" rot="2549225">
              <a:off x="822071" y="4369445"/>
              <a:ext cx="38128" cy="33038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 flipH="1" rot="2549225">
              <a:off x="908352" y="4448486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 flipH="1" rot="2549225">
              <a:off x="994637" y="4527517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 flipH="1" rot="2549225">
              <a:off x="500103" y="4373918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 flipH="1" rot="2549225">
              <a:off x="586671" y="4453208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 flipH="1" rot="2549225">
              <a:off x="672984" y="4532249"/>
              <a:ext cx="38128" cy="32974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 flipH="1" rot="2549225">
              <a:off x="759265" y="4611290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flipH="1" rot="2549225">
              <a:off x="845550" y="4690321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" name="Google Shape;98;p2"/>
          <p:cNvSpPr/>
          <p:nvPr/>
        </p:nvSpPr>
        <p:spPr>
          <a:xfrm flipH="1" rot="5400000">
            <a:off x="-70574" y="1245089"/>
            <a:ext cx="585138" cy="79685"/>
          </a:xfrm>
          <a:custGeom>
            <a:rect b="b" l="l" r="r" t="t"/>
            <a:pathLst>
              <a:path extrusionOk="0" h="2489" w="18277">
                <a:moveTo>
                  <a:pt x="1882" y="0"/>
                </a:moveTo>
                <a:lnTo>
                  <a:pt x="1" y="1893"/>
                </a:lnTo>
                <a:lnTo>
                  <a:pt x="334" y="2215"/>
                </a:lnTo>
                <a:lnTo>
                  <a:pt x="1882" y="655"/>
                </a:lnTo>
                <a:lnTo>
                  <a:pt x="3691" y="2489"/>
                </a:lnTo>
                <a:lnTo>
                  <a:pt x="5513" y="655"/>
                </a:lnTo>
                <a:lnTo>
                  <a:pt x="7323" y="2489"/>
                </a:lnTo>
                <a:lnTo>
                  <a:pt x="9145" y="655"/>
                </a:lnTo>
                <a:lnTo>
                  <a:pt x="10966" y="2489"/>
                </a:lnTo>
                <a:lnTo>
                  <a:pt x="12776" y="655"/>
                </a:lnTo>
                <a:lnTo>
                  <a:pt x="14598" y="2489"/>
                </a:lnTo>
                <a:lnTo>
                  <a:pt x="16407" y="655"/>
                </a:lnTo>
                <a:lnTo>
                  <a:pt x="17955" y="2215"/>
                </a:lnTo>
                <a:lnTo>
                  <a:pt x="18277" y="1893"/>
                </a:lnTo>
                <a:lnTo>
                  <a:pt x="16407" y="0"/>
                </a:lnTo>
                <a:lnTo>
                  <a:pt x="14598" y="1834"/>
                </a:lnTo>
                <a:lnTo>
                  <a:pt x="12776" y="0"/>
                </a:lnTo>
                <a:lnTo>
                  <a:pt x="10966" y="1846"/>
                </a:lnTo>
                <a:lnTo>
                  <a:pt x="9145" y="0"/>
                </a:lnTo>
                <a:lnTo>
                  <a:pt x="7323" y="1834"/>
                </a:lnTo>
                <a:lnTo>
                  <a:pt x="5513" y="0"/>
                </a:lnTo>
                <a:lnTo>
                  <a:pt x="3691" y="1846"/>
                </a:lnTo>
                <a:lnTo>
                  <a:pt x="1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"/>
          <p:cNvSpPr/>
          <p:nvPr/>
        </p:nvSpPr>
        <p:spPr>
          <a:xfrm flipH="1" rot="5400000">
            <a:off x="160418" y="4379828"/>
            <a:ext cx="123120" cy="123152"/>
          </a:xfrm>
          <a:custGeom>
            <a:rect b="b" l="l" r="r" t="t"/>
            <a:pathLst>
              <a:path extrusionOk="0" h="3847" w="3846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" name="Google Shape;100;p2"/>
          <p:cNvGrpSpPr/>
          <p:nvPr/>
        </p:nvGrpSpPr>
        <p:grpSpPr>
          <a:xfrm rot="-2609567">
            <a:off x="3048255" y="-10752"/>
            <a:ext cx="544996" cy="529317"/>
            <a:chOff x="493977" y="4202564"/>
            <a:chExt cx="544967" cy="529288"/>
          </a:xfrm>
        </p:grpSpPr>
        <p:sp>
          <p:nvSpPr>
            <p:cNvPr id="101" name="Google Shape;101;p2"/>
            <p:cNvSpPr/>
            <p:nvPr/>
          </p:nvSpPr>
          <p:spPr>
            <a:xfrm flipH="1" rot="2549225">
              <a:off x="574668" y="4292653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 flipH="1" rot="2549225">
              <a:off x="661236" y="4371942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 flipH="1" rot="2549225">
              <a:off x="747549" y="4450984"/>
              <a:ext cx="38128" cy="32686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 flipH="1" rot="2549225">
              <a:off x="833830" y="4530025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 flipH="1" rot="2549225">
              <a:off x="920115" y="4609055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 flipH="1" rot="2549225">
              <a:off x="649189" y="4211114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 flipH="1" rot="2549225">
              <a:off x="735758" y="4290404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 flipH="1" rot="2549225">
              <a:off x="822071" y="4369445"/>
              <a:ext cx="38128" cy="33038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 flipH="1" rot="2549225">
              <a:off x="908352" y="4448486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 flipH="1" rot="2549225">
              <a:off x="994637" y="4527517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 flipH="1" rot="2549225">
              <a:off x="500103" y="4373918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 flipH="1" rot="2549225">
              <a:off x="586671" y="4453208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 flipH="1" rot="2549225">
              <a:off x="672984" y="4532249"/>
              <a:ext cx="38128" cy="32974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 flipH="1" rot="2549225">
              <a:off x="759265" y="4611290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 flipH="1" rot="2549225">
              <a:off x="845550" y="4690321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" name="Google Shape;116;p2"/>
          <p:cNvSpPr/>
          <p:nvPr/>
        </p:nvSpPr>
        <p:spPr>
          <a:xfrm rot="5405778">
            <a:off x="1765728" y="66763"/>
            <a:ext cx="178500" cy="32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"/>
          <p:cNvSpPr/>
          <p:nvPr/>
        </p:nvSpPr>
        <p:spPr>
          <a:xfrm>
            <a:off x="2620213" y="249463"/>
            <a:ext cx="171000" cy="1710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"/>
          <p:cNvSpPr/>
          <p:nvPr/>
        </p:nvSpPr>
        <p:spPr>
          <a:xfrm>
            <a:off x="5673825" y="114475"/>
            <a:ext cx="171000" cy="171000"/>
          </a:xfrm>
          <a:prstGeom prst="ellipse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"/>
          <p:cNvSpPr/>
          <p:nvPr/>
        </p:nvSpPr>
        <p:spPr>
          <a:xfrm rot="10800000">
            <a:off x="7988959" y="126538"/>
            <a:ext cx="171524" cy="171524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" name="Google Shape;120;p2"/>
          <p:cNvGrpSpPr/>
          <p:nvPr/>
        </p:nvGrpSpPr>
        <p:grpSpPr>
          <a:xfrm flipH="1">
            <a:off x="5800007" y="4759540"/>
            <a:ext cx="279631" cy="259804"/>
            <a:chOff x="6672" y="3464315"/>
            <a:chExt cx="279631" cy="259804"/>
          </a:xfrm>
        </p:grpSpPr>
        <p:sp>
          <p:nvSpPr>
            <p:cNvPr id="121" name="Google Shape;121;p2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" name="Google Shape;130;p2"/>
          <p:cNvSpPr/>
          <p:nvPr/>
        </p:nvSpPr>
        <p:spPr>
          <a:xfrm>
            <a:off x="295168" y="522655"/>
            <a:ext cx="336300" cy="318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"/>
          <p:cNvSpPr/>
          <p:nvPr/>
        </p:nvSpPr>
        <p:spPr>
          <a:xfrm rot="178">
            <a:off x="8595833" y="674092"/>
            <a:ext cx="375161" cy="375148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"/>
          <p:cNvSpPr txBox="1"/>
          <p:nvPr>
            <p:ph type="ctrTitle"/>
          </p:nvPr>
        </p:nvSpPr>
        <p:spPr>
          <a:xfrm>
            <a:off x="1616400" y="2238450"/>
            <a:ext cx="5911200" cy="66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3" name="Google Shape;133;p2"/>
          <p:cNvSpPr txBox="1"/>
          <p:nvPr>
            <p:ph idx="1" type="subTitle"/>
          </p:nvPr>
        </p:nvSpPr>
        <p:spPr>
          <a:xfrm>
            <a:off x="1616400" y="3008700"/>
            <a:ext cx="5911200" cy="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34" name="Google Shape;134;p2"/>
          <p:cNvGrpSpPr/>
          <p:nvPr/>
        </p:nvGrpSpPr>
        <p:grpSpPr>
          <a:xfrm rot="10800000">
            <a:off x="6037785" y="111027"/>
            <a:ext cx="161145" cy="262744"/>
            <a:chOff x="8814523" y="4301099"/>
            <a:chExt cx="181204" cy="295450"/>
          </a:xfrm>
        </p:grpSpPr>
        <p:sp>
          <p:nvSpPr>
            <p:cNvPr id="135" name="Google Shape;135;p2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TWO_COLUMNS_1_1_2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1"/>
          <p:cNvSpPr txBox="1"/>
          <p:nvPr>
            <p:ph idx="1" type="subTitle"/>
          </p:nvPr>
        </p:nvSpPr>
        <p:spPr>
          <a:xfrm>
            <a:off x="5890230" y="1879200"/>
            <a:ext cx="23115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433" name="Google Shape;433;p11"/>
          <p:cNvSpPr txBox="1"/>
          <p:nvPr>
            <p:ph idx="2" type="subTitle"/>
          </p:nvPr>
        </p:nvSpPr>
        <p:spPr>
          <a:xfrm>
            <a:off x="5890230" y="3588825"/>
            <a:ext cx="23115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434" name="Google Shape;434;p11"/>
          <p:cNvSpPr txBox="1"/>
          <p:nvPr>
            <p:ph idx="3" type="subTitle"/>
          </p:nvPr>
        </p:nvSpPr>
        <p:spPr>
          <a:xfrm>
            <a:off x="5890230" y="3252525"/>
            <a:ext cx="23115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435" name="Google Shape;435;p11"/>
          <p:cNvSpPr txBox="1"/>
          <p:nvPr>
            <p:ph idx="4" type="subTitle"/>
          </p:nvPr>
        </p:nvSpPr>
        <p:spPr>
          <a:xfrm>
            <a:off x="1603801" y="3588825"/>
            <a:ext cx="23115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436" name="Google Shape;436;p11"/>
          <p:cNvSpPr txBox="1"/>
          <p:nvPr>
            <p:ph idx="5" type="subTitle"/>
          </p:nvPr>
        </p:nvSpPr>
        <p:spPr>
          <a:xfrm>
            <a:off x="1603801" y="3252525"/>
            <a:ext cx="23115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437" name="Google Shape;437;p11"/>
          <p:cNvSpPr txBox="1"/>
          <p:nvPr>
            <p:ph idx="6" type="subTitle"/>
          </p:nvPr>
        </p:nvSpPr>
        <p:spPr>
          <a:xfrm>
            <a:off x="5890230" y="2215498"/>
            <a:ext cx="23115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438" name="Google Shape;438;p11"/>
          <p:cNvSpPr txBox="1"/>
          <p:nvPr>
            <p:ph idx="7" type="subTitle"/>
          </p:nvPr>
        </p:nvSpPr>
        <p:spPr>
          <a:xfrm>
            <a:off x="1603801" y="2215498"/>
            <a:ext cx="23115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439" name="Google Shape;439;p11"/>
          <p:cNvSpPr txBox="1"/>
          <p:nvPr>
            <p:ph idx="8" type="subTitle"/>
          </p:nvPr>
        </p:nvSpPr>
        <p:spPr>
          <a:xfrm>
            <a:off x="1603801" y="1879200"/>
            <a:ext cx="23115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440" name="Google Shape;440;p11"/>
          <p:cNvSpPr txBox="1"/>
          <p:nvPr>
            <p:ph hasCustomPrompt="1" type="title"/>
          </p:nvPr>
        </p:nvSpPr>
        <p:spPr>
          <a:xfrm>
            <a:off x="942276" y="2120225"/>
            <a:ext cx="5853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t>xx%</a:t>
            </a:r>
          </a:p>
        </p:txBody>
      </p:sp>
      <p:sp>
        <p:nvSpPr>
          <p:cNvPr id="441" name="Google Shape;441;p11"/>
          <p:cNvSpPr txBox="1"/>
          <p:nvPr>
            <p:ph hasCustomPrompt="1" idx="9" type="title"/>
          </p:nvPr>
        </p:nvSpPr>
        <p:spPr>
          <a:xfrm>
            <a:off x="5228726" y="2120225"/>
            <a:ext cx="5853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t>xx%</a:t>
            </a:r>
          </a:p>
        </p:txBody>
      </p:sp>
      <p:sp>
        <p:nvSpPr>
          <p:cNvPr id="442" name="Google Shape;442;p11"/>
          <p:cNvSpPr txBox="1"/>
          <p:nvPr>
            <p:ph hasCustomPrompt="1" idx="13" type="title"/>
          </p:nvPr>
        </p:nvSpPr>
        <p:spPr>
          <a:xfrm>
            <a:off x="942276" y="3492575"/>
            <a:ext cx="5853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t>xx%</a:t>
            </a:r>
          </a:p>
        </p:txBody>
      </p:sp>
      <p:sp>
        <p:nvSpPr>
          <p:cNvPr id="443" name="Google Shape;443;p11"/>
          <p:cNvSpPr txBox="1"/>
          <p:nvPr>
            <p:ph hasCustomPrompt="1" idx="14" type="title"/>
          </p:nvPr>
        </p:nvSpPr>
        <p:spPr>
          <a:xfrm>
            <a:off x="5228726" y="3492575"/>
            <a:ext cx="5853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t>xx%</a:t>
            </a:r>
          </a:p>
        </p:txBody>
      </p:sp>
      <p:sp>
        <p:nvSpPr>
          <p:cNvPr id="444" name="Google Shape;444;p11"/>
          <p:cNvSpPr/>
          <p:nvPr/>
        </p:nvSpPr>
        <p:spPr>
          <a:xfrm>
            <a:off x="8858169" y="1392224"/>
            <a:ext cx="123999" cy="124231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5" name="Google Shape;445;p11"/>
          <p:cNvGrpSpPr/>
          <p:nvPr/>
        </p:nvGrpSpPr>
        <p:grpSpPr>
          <a:xfrm>
            <a:off x="8857421" y="1890997"/>
            <a:ext cx="125497" cy="360409"/>
            <a:chOff x="179009" y="2072968"/>
            <a:chExt cx="190870" cy="548151"/>
          </a:xfrm>
        </p:grpSpPr>
        <p:sp>
          <p:nvSpPr>
            <p:cNvPr id="446" name="Google Shape;446;p11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8" name="Google Shape;448;p11"/>
          <p:cNvSpPr/>
          <p:nvPr/>
        </p:nvSpPr>
        <p:spPr>
          <a:xfrm>
            <a:off x="217385" y="4807396"/>
            <a:ext cx="81222" cy="81222"/>
          </a:xfrm>
          <a:custGeom>
            <a:rect b="b" l="l" r="r" t="t"/>
            <a:pathLst>
              <a:path extrusionOk="0" h="2537" w="2537">
                <a:moveTo>
                  <a:pt x="1" y="1"/>
                </a:moveTo>
                <a:lnTo>
                  <a:pt x="1" y="2537"/>
                </a:lnTo>
                <a:lnTo>
                  <a:pt x="2537" y="2537"/>
                </a:lnTo>
                <a:lnTo>
                  <a:pt x="25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11"/>
          <p:cNvSpPr/>
          <p:nvPr/>
        </p:nvSpPr>
        <p:spPr>
          <a:xfrm>
            <a:off x="398458" y="4809701"/>
            <a:ext cx="585138" cy="79685"/>
          </a:xfrm>
          <a:custGeom>
            <a:rect b="b" l="l" r="r" t="t"/>
            <a:pathLst>
              <a:path extrusionOk="0" h="2489" w="18277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0" name="Google Shape;450;p11"/>
          <p:cNvCxnSpPr/>
          <p:nvPr/>
        </p:nvCxnSpPr>
        <p:spPr>
          <a:xfrm>
            <a:off x="-8550" y="1145950"/>
            <a:ext cx="91611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1" name="Google Shape;451;p11"/>
          <p:cNvSpPr txBox="1"/>
          <p:nvPr>
            <p:ph idx="15" type="title"/>
          </p:nvPr>
        </p:nvSpPr>
        <p:spPr>
          <a:xfrm>
            <a:off x="713225" y="539500"/>
            <a:ext cx="77175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52" name="Google Shape;452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AND_TWO_COLUMNS_1_1_1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" name="Google Shape;454;p12"/>
          <p:cNvGrpSpPr/>
          <p:nvPr/>
        </p:nvGrpSpPr>
        <p:grpSpPr>
          <a:xfrm>
            <a:off x="8684322" y="4723215"/>
            <a:ext cx="279631" cy="259804"/>
            <a:chOff x="6672" y="3464315"/>
            <a:chExt cx="279631" cy="259804"/>
          </a:xfrm>
        </p:grpSpPr>
        <p:sp>
          <p:nvSpPr>
            <p:cNvPr id="455" name="Google Shape;455;p12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2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2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2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2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2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2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2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2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4" name="Google Shape;464;p12"/>
          <p:cNvSpPr/>
          <p:nvPr/>
        </p:nvSpPr>
        <p:spPr>
          <a:xfrm>
            <a:off x="8857713" y="4416280"/>
            <a:ext cx="106225" cy="105840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12"/>
          <p:cNvSpPr/>
          <p:nvPr/>
        </p:nvSpPr>
        <p:spPr>
          <a:xfrm>
            <a:off x="217385" y="214371"/>
            <a:ext cx="81222" cy="81222"/>
          </a:xfrm>
          <a:custGeom>
            <a:rect b="b" l="l" r="r" t="t"/>
            <a:pathLst>
              <a:path extrusionOk="0" h="2537" w="2537">
                <a:moveTo>
                  <a:pt x="1" y="1"/>
                </a:moveTo>
                <a:lnTo>
                  <a:pt x="1" y="2537"/>
                </a:lnTo>
                <a:lnTo>
                  <a:pt x="2537" y="2537"/>
                </a:lnTo>
                <a:lnTo>
                  <a:pt x="25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12"/>
          <p:cNvSpPr/>
          <p:nvPr/>
        </p:nvSpPr>
        <p:spPr>
          <a:xfrm>
            <a:off x="398458" y="216676"/>
            <a:ext cx="585138" cy="79685"/>
          </a:xfrm>
          <a:custGeom>
            <a:rect b="b" l="l" r="r" t="t"/>
            <a:pathLst>
              <a:path extrusionOk="0" h="2489" w="18277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12"/>
          <p:cNvSpPr/>
          <p:nvPr/>
        </p:nvSpPr>
        <p:spPr>
          <a:xfrm>
            <a:off x="8853724" y="-10"/>
            <a:ext cx="290606" cy="2022935"/>
          </a:xfrm>
          <a:custGeom>
            <a:rect b="b" l="l" r="r" t="t"/>
            <a:pathLst>
              <a:path extrusionOk="0" h="27683" w="285608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12"/>
          <p:cNvSpPr/>
          <p:nvPr/>
        </p:nvSpPr>
        <p:spPr>
          <a:xfrm>
            <a:off x="-4" y="3120565"/>
            <a:ext cx="290606" cy="2022935"/>
          </a:xfrm>
          <a:custGeom>
            <a:rect b="b" l="l" r="r" t="t"/>
            <a:pathLst>
              <a:path extrusionOk="0" h="27683" w="285608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12"/>
          <p:cNvSpPr txBox="1"/>
          <p:nvPr>
            <p:ph idx="1" type="subTitle"/>
          </p:nvPr>
        </p:nvSpPr>
        <p:spPr>
          <a:xfrm>
            <a:off x="3834787" y="2376400"/>
            <a:ext cx="14187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470" name="Google Shape;470;p12"/>
          <p:cNvSpPr txBox="1"/>
          <p:nvPr>
            <p:ph idx="2" type="subTitle"/>
          </p:nvPr>
        </p:nvSpPr>
        <p:spPr>
          <a:xfrm>
            <a:off x="3834787" y="2040100"/>
            <a:ext cx="1418700" cy="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471" name="Google Shape;471;p12"/>
          <p:cNvSpPr txBox="1"/>
          <p:nvPr>
            <p:ph idx="3" type="subTitle"/>
          </p:nvPr>
        </p:nvSpPr>
        <p:spPr>
          <a:xfrm>
            <a:off x="1405288" y="2376400"/>
            <a:ext cx="1418700" cy="4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472" name="Google Shape;472;p12"/>
          <p:cNvSpPr txBox="1"/>
          <p:nvPr>
            <p:ph idx="4" type="subTitle"/>
          </p:nvPr>
        </p:nvSpPr>
        <p:spPr>
          <a:xfrm>
            <a:off x="1405288" y="2040100"/>
            <a:ext cx="1418700" cy="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473" name="Google Shape;473;p12"/>
          <p:cNvSpPr txBox="1"/>
          <p:nvPr>
            <p:ph idx="5" type="subTitle"/>
          </p:nvPr>
        </p:nvSpPr>
        <p:spPr>
          <a:xfrm>
            <a:off x="3834787" y="4148150"/>
            <a:ext cx="14187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474" name="Google Shape;474;p12"/>
          <p:cNvSpPr txBox="1"/>
          <p:nvPr>
            <p:ph idx="6" type="subTitle"/>
          </p:nvPr>
        </p:nvSpPr>
        <p:spPr>
          <a:xfrm>
            <a:off x="3834787" y="3811850"/>
            <a:ext cx="1418700" cy="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475" name="Google Shape;475;p12"/>
          <p:cNvSpPr txBox="1"/>
          <p:nvPr>
            <p:ph idx="7" type="subTitle"/>
          </p:nvPr>
        </p:nvSpPr>
        <p:spPr>
          <a:xfrm>
            <a:off x="1405288" y="4148150"/>
            <a:ext cx="14187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476" name="Google Shape;476;p12"/>
          <p:cNvSpPr txBox="1"/>
          <p:nvPr>
            <p:ph idx="8" type="subTitle"/>
          </p:nvPr>
        </p:nvSpPr>
        <p:spPr>
          <a:xfrm>
            <a:off x="1405288" y="3811850"/>
            <a:ext cx="1418700" cy="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477" name="Google Shape;477;p12"/>
          <p:cNvSpPr txBox="1"/>
          <p:nvPr>
            <p:ph idx="9" type="subTitle"/>
          </p:nvPr>
        </p:nvSpPr>
        <p:spPr>
          <a:xfrm>
            <a:off x="6320012" y="2376400"/>
            <a:ext cx="14187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478" name="Google Shape;478;p12"/>
          <p:cNvSpPr txBox="1"/>
          <p:nvPr>
            <p:ph idx="13" type="subTitle"/>
          </p:nvPr>
        </p:nvSpPr>
        <p:spPr>
          <a:xfrm>
            <a:off x="6320012" y="2040100"/>
            <a:ext cx="1418700" cy="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479" name="Google Shape;479;p12"/>
          <p:cNvSpPr txBox="1"/>
          <p:nvPr>
            <p:ph idx="14" type="subTitle"/>
          </p:nvPr>
        </p:nvSpPr>
        <p:spPr>
          <a:xfrm>
            <a:off x="6320012" y="4148150"/>
            <a:ext cx="14187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480" name="Google Shape;480;p12"/>
          <p:cNvSpPr txBox="1"/>
          <p:nvPr>
            <p:ph idx="15" type="subTitle"/>
          </p:nvPr>
        </p:nvSpPr>
        <p:spPr>
          <a:xfrm>
            <a:off x="6320012" y="3811850"/>
            <a:ext cx="1418700" cy="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481" name="Google Shape;481;p12"/>
          <p:cNvSpPr txBox="1"/>
          <p:nvPr>
            <p:ph type="title"/>
          </p:nvPr>
        </p:nvSpPr>
        <p:spPr>
          <a:xfrm>
            <a:off x="713225" y="539500"/>
            <a:ext cx="77175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82" name="Google Shape;482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2">
  <p:cSld name="TITLE_AND_TWO_COLUMNS_1_1_1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3"/>
          <p:cNvSpPr/>
          <p:nvPr/>
        </p:nvSpPr>
        <p:spPr>
          <a:xfrm>
            <a:off x="181691" y="4824658"/>
            <a:ext cx="152595" cy="152627"/>
          </a:xfrm>
          <a:custGeom>
            <a:rect b="b" l="l" r="r" t="t"/>
            <a:pathLst>
              <a:path extrusionOk="0" h="4764" w="4763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5" name="Google Shape;485;p13"/>
          <p:cNvGrpSpPr/>
          <p:nvPr/>
        </p:nvGrpSpPr>
        <p:grpSpPr>
          <a:xfrm>
            <a:off x="180723" y="4239873"/>
            <a:ext cx="154517" cy="442886"/>
            <a:chOff x="8846561" y="2782361"/>
            <a:chExt cx="154517" cy="442886"/>
          </a:xfrm>
        </p:grpSpPr>
        <p:sp>
          <p:nvSpPr>
            <p:cNvPr id="486" name="Google Shape;486;p13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3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8" name="Google Shape;488;p13"/>
          <p:cNvSpPr/>
          <p:nvPr/>
        </p:nvSpPr>
        <p:spPr>
          <a:xfrm>
            <a:off x="217385" y="214371"/>
            <a:ext cx="81222" cy="81222"/>
          </a:xfrm>
          <a:custGeom>
            <a:rect b="b" l="l" r="r" t="t"/>
            <a:pathLst>
              <a:path extrusionOk="0" h="2537" w="2537">
                <a:moveTo>
                  <a:pt x="1" y="1"/>
                </a:moveTo>
                <a:lnTo>
                  <a:pt x="1" y="2537"/>
                </a:lnTo>
                <a:lnTo>
                  <a:pt x="2537" y="2537"/>
                </a:lnTo>
                <a:lnTo>
                  <a:pt x="25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13"/>
          <p:cNvSpPr/>
          <p:nvPr/>
        </p:nvSpPr>
        <p:spPr>
          <a:xfrm>
            <a:off x="398458" y="216676"/>
            <a:ext cx="585138" cy="79685"/>
          </a:xfrm>
          <a:custGeom>
            <a:rect b="b" l="l" r="r" t="t"/>
            <a:pathLst>
              <a:path extrusionOk="0" h="2489" w="18277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13"/>
          <p:cNvSpPr/>
          <p:nvPr/>
        </p:nvSpPr>
        <p:spPr>
          <a:xfrm>
            <a:off x="7485550" y="-1225"/>
            <a:ext cx="1658501" cy="5145931"/>
          </a:xfrm>
          <a:custGeom>
            <a:rect b="b" l="l" r="r" t="t"/>
            <a:pathLst>
              <a:path extrusionOk="0" h="160735" w="44209">
                <a:moveTo>
                  <a:pt x="0" y="0"/>
                </a:moveTo>
                <a:lnTo>
                  <a:pt x="0" y="160734"/>
                </a:lnTo>
                <a:lnTo>
                  <a:pt x="44208" y="160734"/>
                </a:lnTo>
                <a:lnTo>
                  <a:pt x="4420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13"/>
          <p:cNvSpPr/>
          <p:nvPr/>
        </p:nvSpPr>
        <p:spPr>
          <a:xfrm>
            <a:off x="7983532" y="2658009"/>
            <a:ext cx="507758" cy="488549"/>
          </a:xfrm>
          <a:custGeom>
            <a:rect b="b" l="l" r="r" t="t"/>
            <a:pathLst>
              <a:path extrusionOk="0" h="15260" w="15860">
                <a:moveTo>
                  <a:pt x="8228" y="282"/>
                </a:moveTo>
                <a:cubicBezTo>
                  <a:pt x="12288" y="293"/>
                  <a:pt x="15574" y="3568"/>
                  <a:pt x="15574" y="7628"/>
                </a:cubicBezTo>
                <a:cubicBezTo>
                  <a:pt x="15574" y="10592"/>
                  <a:pt x="13788" y="13271"/>
                  <a:pt x="11049" y="14414"/>
                </a:cubicBezTo>
                <a:cubicBezTo>
                  <a:pt x="10138" y="14789"/>
                  <a:pt x="9182" y="14972"/>
                  <a:pt x="8235" y="14972"/>
                </a:cubicBezTo>
                <a:cubicBezTo>
                  <a:pt x="6323" y="14972"/>
                  <a:pt x="4446" y="14228"/>
                  <a:pt x="3037" y="12819"/>
                </a:cubicBezTo>
                <a:cubicBezTo>
                  <a:pt x="941" y="10723"/>
                  <a:pt x="310" y="7556"/>
                  <a:pt x="1453" y="4818"/>
                </a:cubicBezTo>
                <a:cubicBezTo>
                  <a:pt x="2584" y="2068"/>
                  <a:pt x="5263" y="282"/>
                  <a:pt x="8228" y="282"/>
                </a:cubicBezTo>
                <a:close/>
                <a:moveTo>
                  <a:pt x="8240" y="0"/>
                </a:moveTo>
                <a:cubicBezTo>
                  <a:pt x="6252" y="0"/>
                  <a:pt x="4300" y="776"/>
                  <a:pt x="2834" y="2234"/>
                </a:cubicBezTo>
                <a:cubicBezTo>
                  <a:pt x="655" y="4413"/>
                  <a:pt x="0" y="7699"/>
                  <a:pt x="1191" y="10545"/>
                </a:cubicBezTo>
                <a:cubicBezTo>
                  <a:pt x="2370" y="13402"/>
                  <a:pt x="5144" y="15260"/>
                  <a:pt x="8228" y="15260"/>
                </a:cubicBezTo>
                <a:cubicBezTo>
                  <a:pt x="12442" y="15248"/>
                  <a:pt x="15860" y="11843"/>
                  <a:pt x="15860" y="7628"/>
                </a:cubicBezTo>
                <a:cubicBezTo>
                  <a:pt x="15860" y="4544"/>
                  <a:pt x="14002" y="1758"/>
                  <a:pt x="11157" y="579"/>
                </a:cubicBezTo>
                <a:cubicBezTo>
                  <a:pt x="10212" y="189"/>
                  <a:pt x="9221" y="0"/>
                  <a:pt x="824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13"/>
          <p:cNvSpPr/>
          <p:nvPr/>
        </p:nvSpPr>
        <p:spPr>
          <a:xfrm>
            <a:off x="8051372" y="2720983"/>
            <a:ext cx="377041" cy="362698"/>
          </a:xfrm>
          <a:custGeom>
            <a:rect b="b" l="l" r="r" t="t"/>
            <a:pathLst>
              <a:path extrusionOk="0" h="11329" w="11777">
                <a:moveTo>
                  <a:pt x="6109" y="279"/>
                </a:moveTo>
                <a:cubicBezTo>
                  <a:pt x="9085" y="279"/>
                  <a:pt x="11490" y="2696"/>
                  <a:pt x="11490" y="5661"/>
                </a:cubicBezTo>
                <a:cubicBezTo>
                  <a:pt x="11490" y="7840"/>
                  <a:pt x="10181" y="9792"/>
                  <a:pt x="8168" y="10626"/>
                </a:cubicBezTo>
                <a:cubicBezTo>
                  <a:pt x="7504" y="10903"/>
                  <a:pt x="6804" y="11037"/>
                  <a:pt x="6109" y="11037"/>
                </a:cubicBezTo>
                <a:cubicBezTo>
                  <a:pt x="4712" y="11037"/>
                  <a:pt x="3336" y="10492"/>
                  <a:pt x="2311" y="9459"/>
                </a:cubicBezTo>
                <a:cubicBezTo>
                  <a:pt x="775" y="7923"/>
                  <a:pt x="310" y="5613"/>
                  <a:pt x="1144" y="3601"/>
                </a:cubicBezTo>
                <a:cubicBezTo>
                  <a:pt x="1977" y="1589"/>
                  <a:pt x="3942" y="279"/>
                  <a:pt x="6109" y="279"/>
                </a:cubicBezTo>
                <a:close/>
                <a:moveTo>
                  <a:pt x="6113" y="0"/>
                </a:moveTo>
                <a:cubicBezTo>
                  <a:pt x="4641" y="0"/>
                  <a:pt x="3191" y="577"/>
                  <a:pt x="2108" y="1660"/>
                </a:cubicBezTo>
                <a:cubicBezTo>
                  <a:pt x="489" y="3279"/>
                  <a:pt x="1" y="5708"/>
                  <a:pt x="882" y="7828"/>
                </a:cubicBezTo>
                <a:cubicBezTo>
                  <a:pt x="1763" y="9947"/>
                  <a:pt x="3823" y="11328"/>
                  <a:pt x="6109" y="11328"/>
                </a:cubicBezTo>
                <a:cubicBezTo>
                  <a:pt x="9240" y="11316"/>
                  <a:pt x="11776" y="8780"/>
                  <a:pt x="11776" y="5661"/>
                </a:cubicBezTo>
                <a:cubicBezTo>
                  <a:pt x="11776" y="3375"/>
                  <a:pt x="10395" y="1303"/>
                  <a:pt x="8276" y="434"/>
                </a:cubicBezTo>
                <a:cubicBezTo>
                  <a:pt x="7577" y="142"/>
                  <a:pt x="6843" y="0"/>
                  <a:pt x="61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13"/>
          <p:cNvSpPr/>
          <p:nvPr/>
        </p:nvSpPr>
        <p:spPr>
          <a:xfrm>
            <a:off x="8088734" y="2783540"/>
            <a:ext cx="276770" cy="237231"/>
          </a:xfrm>
          <a:custGeom>
            <a:rect b="b" l="l" r="r" t="t"/>
            <a:pathLst>
              <a:path extrusionOk="0" h="7410" w="8645">
                <a:moveTo>
                  <a:pt x="4942" y="290"/>
                </a:moveTo>
                <a:cubicBezTo>
                  <a:pt x="6835" y="290"/>
                  <a:pt x="8359" y="1826"/>
                  <a:pt x="8359" y="3707"/>
                </a:cubicBezTo>
                <a:cubicBezTo>
                  <a:pt x="8359" y="5763"/>
                  <a:pt x="6672" y="7125"/>
                  <a:pt x="4917" y="7125"/>
                </a:cubicBezTo>
                <a:cubicBezTo>
                  <a:pt x="4080" y="7125"/>
                  <a:pt x="3228" y="6816"/>
                  <a:pt x="2537" y="6124"/>
                </a:cubicBezTo>
                <a:cubicBezTo>
                  <a:pt x="382" y="3969"/>
                  <a:pt x="1906" y="290"/>
                  <a:pt x="4942" y="290"/>
                </a:cubicBezTo>
                <a:close/>
                <a:moveTo>
                  <a:pt x="4917" y="1"/>
                </a:moveTo>
                <a:cubicBezTo>
                  <a:pt x="4009" y="1"/>
                  <a:pt x="3085" y="337"/>
                  <a:pt x="2334" y="1087"/>
                </a:cubicBezTo>
                <a:cubicBezTo>
                  <a:pt x="1" y="3421"/>
                  <a:pt x="1656" y="7398"/>
                  <a:pt x="4942" y="7410"/>
                </a:cubicBezTo>
                <a:cubicBezTo>
                  <a:pt x="6990" y="7398"/>
                  <a:pt x="8645" y="5743"/>
                  <a:pt x="8645" y="3707"/>
                </a:cubicBezTo>
                <a:cubicBezTo>
                  <a:pt x="8645" y="1475"/>
                  <a:pt x="6818" y="1"/>
                  <a:pt x="491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13"/>
          <p:cNvSpPr/>
          <p:nvPr/>
        </p:nvSpPr>
        <p:spPr>
          <a:xfrm>
            <a:off x="8172965" y="2846514"/>
            <a:ext cx="129629" cy="111380"/>
          </a:xfrm>
          <a:custGeom>
            <a:rect b="b" l="l" r="r" t="t"/>
            <a:pathLst>
              <a:path extrusionOk="0" h="3479" w="4049">
                <a:moveTo>
                  <a:pt x="2311" y="287"/>
                </a:moveTo>
                <a:cubicBezTo>
                  <a:pt x="3120" y="287"/>
                  <a:pt x="3763" y="942"/>
                  <a:pt x="3763" y="1740"/>
                </a:cubicBezTo>
                <a:cubicBezTo>
                  <a:pt x="3763" y="2610"/>
                  <a:pt x="3048" y="3192"/>
                  <a:pt x="2302" y="3192"/>
                </a:cubicBezTo>
                <a:cubicBezTo>
                  <a:pt x="1946" y="3192"/>
                  <a:pt x="1583" y="3060"/>
                  <a:pt x="1287" y="2764"/>
                </a:cubicBezTo>
                <a:cubicBezTo>
                  <a:pt x="382" y="1847"/>
                  <a:pt x="1025" y="287"/>
                  <a:pt x="2311" y="287"/>
                </a:cubicBezTo>
                <a:close/>
                <a:moveTo>
                  <a:pt x="2305" y="0"/>
                </a:moveTo>
                <a:cubicBezTo>
                  <a:pt x="1880" y="0"/>
                  <a:pt x="1447" y="159"/>
                  <a:pt x="1096" y="513"/>
                </a:cubicBezTo>
                <a:cubicBezTo>
                  <a:pt x="1" y="1609"/>
                  <a:pt x="775" y="3466"/>
                  <a:pt x="2311" y="3478"/>
                </a:cubicBezTo>
                <a:cubicBezTo>
                  <a:pt x="3275" y="3466"/>
                  <a:pt x="4049" y="2692"/>
                  <a:pt x="4049" y="1740"/>
                </a:cubicBezTo>
                <a:cubicBezTo>
                  <a:pt x="4049" y="693"/>
                  <a:pt x="3194" y="0"/>
                  <a:pt x="230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13"/>
          <p:cNvSpPr/>
          <p:nvPr/>
        </p:nvSpPr>
        <p:spPr>
          <a:xfrm>
            <a:off x="6254059" y="1907602"/>
            <a:ext cx="2660254" cy="2660286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13"/>
          <p:cNvSpPr txBox="1"/>
          <p:nvPr>
            <p:ph idx="1" type="subTitle"/>
          </p:nvPr>
        </p:nvSpPr>
        <p:spPr>
          <a:xfrm>
            <a:off x="2588670" y="3315200"/>
            <a:ext cx="1494000" cy="2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Libre Franklin Black"/>
              <a:buNone/>
              <a:defRPr b="1" sz="1600">
                <a:solidFill>
                  <a:schemeClr val="accen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97" name="Google Shape;497;p13"/>
          <p:cNvSpPr txBox="1"/>
          <p:nvPr>
            <p:ph idx="2" type="subTitle"/>
          </p:nvPr>
        </p:nvSpPr>
        <p:spPr>
          <a:xfrm>
            <a:off x="2588670" y="3609313"/>
            <a:ext cx="14940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498" name="Google Shape;498;p13"/>
          <p:cNvSpPr txBox="1"/>
          <p:nvPr>
            <p:ph idx="3" type="subTitle"/>
          </p:nvPr>
        </p:nvSpPr>
        <p:spPr>
          <a:xfrm>
            <a:off x="2588670" y="1485213"/>
            <a:ext cx="1494000" cy="2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Libre Franklin Black"/>
              <a:buNone/>
              <a:defRPr b="1" sz="1600">
                <a:solidFill>
                  <a:schemeClr val="accent6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99" name="Google Shape;499;p13"/>
          <p:cNvSpPr txBox="1"/>
          <p:nvPr>
            <p:ph idx="4" type="subTitle"/>
          </p:nvPr>
        </p:nvSpPr>
        <p:spPr>
          <a:xfrm>
            <a:off x="2588670" y="1771088"/>
            <a:ext cx="14940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500" name="Google Shape;500;p13"/>
          <p:cNvSpPr txBox="1"/>
          <p:nvPr>
            <p:ph idx="5" type="subTitle"/>
          </p:nvPr>
        </p:nvSpPr>
        <p:spPr>
          <a:xfrm>
            <a:off x="712020" y="3315200"/>
            <a:ext cx="1494000" cy="2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ibre Franklin Black"/>
              <a:buNone/>
              <a:defRPr b="1" sz="1600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01" name="Google Shape;501;p13"/>
          <p:cNvSpPr txBox="1"/>
          <p:nvPr>
            <p:ph idx="6" type="subTitle"/>
          </p:nvPr>
        </p:nvSpPr>
        <p:spPr>
          <a:xfrm>
            <a:off x="712020" y="3609313"/>
            <a:ext cx="14940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502" name="Google Shape;502;p13"/>
          <p:cNvSpPr txBox="1"/>
          <p:nvPr>
            <p:ph idx="7" type="subTitle"/>
          </p:nvPr>
        </p:nvSpPr>
        <p:spPr>
          <a:xfrm>
            <a:off x="712020" y="1485213"/>
            <a:ext cx="1494000" cy="2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ibre Franklin Black"/>
              <a:buNone/>
              <a:defRPr b="1" sz="1600">
                <a:solidFill>
                  <a:schemeClr val="accent5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03" name="Google Shape;503;p13"/>
          <p:cNvSpPr txBox="1"/>
          <p:nvPr>
            <p:ph idx="8" type="subTitle"/>
          </p:nvPr>
        </p:nvSpPr>
        <p:spPr>
          <a:xfrm>
            <a:off x="712020" y="1771088"/>
            <a:ext cx="14940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504" name="Google Shape;504;p13"/>
          <p:cNvSpPr txBox="1"/>
          <p:nvPr>
            <p:ph idx="9" type="subTitle"/>
          </p:nvPr>
        </p:nvSpPr>
        <p:spPr>
          <a:xfrm>
            <a:off x="4465320" y="3315200"/>
            <a:ext cx="1494000" cy="2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Libre Franklin Black"/>
              <a:buNone/>
              <a:defRPr b="1" sz="1600">
                <a:solidFill>
                  <a:schemeClr val="accent4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05" name="Google Shape;505;p13"/>
          <p:cNvSpPr txBox="1"/>
          <p:nvPr>
            <p:ph idx="13" type="subTitle"/>
          </p:nvPr>
        </p:nvSpPr>
        <p:spPr>
          <a:xfrm>
            <a:off x="4465320" y="3609313"/>
            <a:ext cx="14940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506" name="Google Shape;506;p13"/>
          <p:cNvSpPr txBox="1"/>
          <p:nvPr>
            <p:ph idx="14" type="subTitle"/>
          </p:nvPr>
        </p:nvSpPr>
        <p:spPr>
          <a:xfrm>
            <a:off x="4465320" y="1485213"/>
            <a:ext cx="1494000" cy="2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Libre Franklin Black"/>
              <a:buNone/>
              <a:defRPr b="1" sz="1600">
                <a:solidFill>
                  <a:schemeClr val="accent3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07" name="Google Shape;507;p13"/>
          <p:cNvSpPr txBox="1"/>
          <p:nvPr>
            <p:ph idx="15" type="subTitle"/>
          </p:nvPr>
        </p:nvSpPr>
        <p:spPr>
          <a:xfrm>
            <a:off x="4465320" y="1771088"/>
            <a:ext cx="14940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508" name="Google Shape;508;p13"/>
          <p:cNvSpPr txBox="1"/>
          <p:nvPr>
            <p:ph type="title"/>
          </p:nvPr>
        </p:nvSpPr>
        <p:spPr>
          <a:xfrm>
            <a:off x="713225" y="539500"/>
            <a:ext cx="53883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09" name="Google Shape;509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12" name="Google Shape;512;p14"/>
          <p:cNvSpPr/>
          <p:nvPr/>
        </p:nvSpPr>
        <p:spPr>
          <a:xfrm>
            <a:off x="111686" y="4891072"/>
            <a:ext cx="634593" cy="86652"/>
          </a:xfrm>
          <a:custGeom>
            <a:rect b="b" l="l" r="r" t="t"/>
            <a:pathLst>
              <a:path extrusionOk="0" h="3954" w="28957">
                <a:moveTo>
                  <a:pt x="2965" y="0"/>
                </a:moveTo>
                <a:lnTo>
                  <a:pt x="1" y="3001"/>
                </a:lnTo>
                <a:lnTo>
                  <a:pt x="513" y="3513"/>
                </a:lnTo>
                <a:lnTo>
                  <a:pt x="2965" y="1036"/>
                </a:lnTo>
                <a:lnTo>
                  <a:pt x="5847" y="3953"/>
                </a:lnTo>
                <a:lnTo>
                  <a:pt x="8716" y="1036"/>
                </a:lnTo>
                <a:lnTo>
                  <a:pt x="11597" y="3953"/>
                </a:lnTo>
                <a:lnTo>
                  <a:pt x="14479" y="1036"/>
                </a:lnTo>
                <a:lnTo>
                  <a:pt x="17348" y="3953"/>
                </a:lnTo>
                <a:lnTo>
                  <a:pt x="20229" y="1036"/>
                </a:lnTo>
                <a:lnTo>
                  <a:pt x="23111" y="3953"/>
                </a:lnTo>
                <a:lnTo>
                  <a:pt x="25980" y="1036"/>
                </a:lnTo>
                <a:lnTo>
                  <a:pt x="28433" y="3513"/>
                </a:lnTo>
                <a:lnTo>
                  <a:pt x="28957" y="3001"/>
                </a:lnTo>
                <a:lnTo>
                  <a:pt x="25980" y="0"/>
                </a:lnTo>
                <a:lnTo>
                  <a:pt x="23111" y="2917"/>
                </a:lnTo>
                <a:lnTo>
                  <a:pt x="20229" y="0"/>
                </a:lnTo>
                <a:lnTo>
                  <a:pt x="17348" y="2917"/>
                </a:lnTo>
                <a:lnTo>
                  <a:pt x="14479" y="0"/>
                </a:lnTo>
                <a:lnTo>
                  <a:pt x="11597" y="2917"/>
                </a:lnTo>
                <a:lnTo>
                  <a:pt x="8716" y="0"/>
                </a:lnTo>
                <a:lnTo>
                  <a:pt x="5847" y="2917"/>
                </a:lnTo>
                <a:lnTo>
                  <a:pt x="29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14"/>
          <p:cNvSpPr/>
          <p:nvPr/>
        </p:nvSpPr>
        <p:spPr>
          <a:xfrm flipH="1" rot="10800000">
            <a:off x="8834091" y="140515"/>
            <a:ext cx="152595" cy="152627"/>
          </a:xfrm>
          <a:custGeom>
            <a:rect b="b" l="l" r="r" t="t"/>
            <a:pathLst>
              <a:path extrusionOk="0" h="4764" w="4763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4" name="Google Shape;514;p14"/>
          <p:cNvGrpSpPr/>
          <p:nvPr/>
        </p:nvGrpSpPr>
        <p:grpSpPr>
          <a:xfrm flipH="1" rot="10800000">
            <a:off x="111673" y="639515"/>
            <a:ext cx="154517" cy="442886"/>
            <a:chOff x="8846561" y="2782361"/>
            <a:chExt cx="154517" cy="442886"/>
          </a:xfrm>
        </p:grpSpPr>
        <p:sp>
          <p:nvSpPr>
            <p:cNvPr id="515" name="Google Shape;515;p14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4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7" name="Google Shape;517;p14"/>
          <p:cNvGrpSpPr/>
          <p:nvPr/>
        </p:nvGrpSpPr>
        <p:grpSpPr>
          <a:xfrm flipH="1" rot="10800000">
            <a:off x="8819786" y="434639"/>
            <a:ext cx="181204" cy="295450"/>
            <a:chOff x="8814523" y="4301099"/>
            <a:chExt cx="181204" cy="295450"/>
          </a:xfrm>
        </p:grpSpPr>
        <p:sp>
          <p:nvSpPr>
            <p:cNvPr id="518" name="Google Shape;518;p14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4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4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4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4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4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4" name="Google Shape;524;p14"/>
          <p:cNvGrpSpPr/>
          <p:nvPr/>
        </p:nvGrpSpPr>
        <p:grpSpPr>
          <a:xfrm flipH="1" rot="10800000">
            <a:off x="111669" y="140528"/>
            <a:ext cx="601568" cy="300960"/>
            <a:chOff x="5615619" y="2077286"/>
            <a:chExt cx="601568" cy="300960"/>
          </a:xfrm>
        </p:grpSpPr>
        <p:sp>
          <p:nvSpPr>
            <p:cNvPr id="525" name="Google Shape;525;p14"/>
            <p:cNvSpPr/>
            <p:nvPr/>
          </p:nvSpPr>
          <p:spPr>
            <a:xfrm>
              <a:off x="5615619" y="2208512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59"/>
                    <a:pt x="274" y="1214"/>
                    <a:pt x="810" y="1214"/>
                  </a:cubicBezTo>
                  <a:cubicBezTo>
                    <a:pt x="1144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4"/>
            <p:cNvSpPr/>
            <p:nvPr/>
          </p:nvSpPr>
          <p:spPr>
            <a:xfrm>
              <a:off x="5754470" y="2208512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55" y="1214"/>
                    <a:pt x="1417" y="940"/>
                    <a:pt x="1417" y="606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4"/>
            <p:cNvSpPr/>
            <p:nvPr/>
          </p:nvSpPr>
          <p:spPr>
            <a:xfrm>
              <a:off x="5893705" y="2208512"/>
              <a:ext cx="45397" cy="38894"/>
            </a:xfrm>
            <a:custGeom>
              <a:rect b="b" l="l" r="r" t="t"/>
              <a:pathLst>
                <a:path extrusionOk="0" h="1214" w="1417">
                  <a:moveTo>
                    <a:pt x="803" y="0"/>
                  </a:moveTo>
                  <a:cubicBezTo>
                    <a:pt x="655" y="0"/>
                    <a:pt x="504" y="55"/>
                    <a:pt x="381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43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4"/>
            <p:cNvSpPr/>
            <p:nvPr/>
          </p:nvSpPr>
          <p:spPr>
            <a:xfrm>
              <a:off x="6032908" y="2208416"/>
              <a:ext cx="45301" cy="38990"/>
            </a:xfrm>
            <a:custGeom>
              <a:rect b="b" l="l" r="r" t="t"/>
              <a:pathLst>
                <a:path extrusionOk="0" h="1217" w="1414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63" y="1217"/>
                    <a:pt x="811" y="1217"/>
                  </a:cubicBezTo>
                  <a:cubicBezTo>
                    <a:pt x="1144" y="1217"/>
                    <a:pt x="1406" y="943"/>
                    <a:pt x="1406" y="609"/>
                  </a:cubicBezTo>
                  <a:cubicBezTo>
                    <a:pt x="1414" y="240"/>
                    <a:pt x="1119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4"/>
            <p:cNvSpPr/>
            <p:nvPr/>
          </p:nvSpPr>
          <p:spPr>
            <a:xfrm>
              <a:off x="6171758" y="2208416"/>
              <a:ext cx="45429" cy="38990"/>
            </a:xfrm>
            <a:custGeom>
              <a:rect b="b" l="l" r="r" t="t"/>
              <a:pathLst>
                <a:path extrusionOk="0" h="1217" w="1418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75" y="1217"/>
                    <a:pt x="810" y="1217"/>
                  </a:cubicBezTo>
                  <a:cubicBezTo>
                    <a:pt x="1144" y="1217"/>
                    <a:pt x="1418" y="943"/>
                    <a:pt x="1418" y="609"/>
                  </a:cubicBezTo>
                  <a:cubicBezTo>
                    <a:pt x="1418" y="240"/>
                    <a:pt x="1120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4"/>
            <p:cNvSpPr/>
            <p:nvPr/>
          </p:nvSpPr>
          <p:spPr>
            <a:xfrm>
              <a:off x="5615619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71"/>
                    <a:pt x="274" y="1214"/>
                    <a:pt x="810" y="1214"/>
                  </a:cubicBezTo>
                  <a:cubicBezTo>
                    <a:pt x="1144" y="1214"/>
                    <a:pt x="1417" y="952"/>
                    <a:pt x="1417" y="607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4"/>
            <p:cNvSpPr/>
            <p:nvPr/>
          </p:nvSpPr>
          <p:spPr>
            <a:xfrm>
              <a:off x="5754470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71"/>
                    <a:pt x="274" y="1214"/>
                    <a:pt x="810" y="1214"/>
                  </a:cubicBezTo>
                  <a:cubicBezTo>
                    <a:pt x="1155" y="1214"/>
                    <a:pt x="1417" y="952"/>
                    <a:pt x="1417" y="607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4"/>
            <p:cNvSpPr/>
            <p:nvPr/>
          </p:nvSpPr>
          <p:spPr>
            <a:xfrm>
              <a:off x="5893705" y="2077414"/>
              <a:ext cx="45397" cy="38765"/>
            </a:xfrm>
            <a:custGeom>
              <a:rect b="b" l="l" r="r" t="t"/>
              <a:pathLst>
                <a:path extrusionOk="0" h="1210" w="1417">
                  <a:moveTo>
                    <a:pt x="810" y="0"/>
                  </a:moveTo>
                  <a:cubicBezTo>
                    <a:pt x="660" y="0"/>
                    <a:pt x="506" y="57"/>
                    <a:pt x="381" y="186"/>
                  </a:cubicBezTo>
                  <a:cubicBezTo>
                    <a:pt x="0" y="567"/>
                    <a:pt x="274" y="1210"/>
                    <a:pt x="810" y="1210"/>
                  </a:cubicBezTo>
                  <a:cubicBezTo>
                    <a:pt x="1143" y="1210"/>
                    <a:pt x="1417" y="948"/>
                    <a:pt x="1417" y="603"/>
                  </a:cubicBezTo>
                  <a:cubicBezTo>
                    <a:pt x="1417" y="242"/>
                    <a:pt x="1121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4"/>
            <p:cNvSpPr/>
            <p:nvPr/>
          </p:nvSpPr>
          <p:spPr>
            <a:xfrm>
              <a:off x="6032908" y="2077286"/>
              <a:ext cx="45045" cy="38894"/>
            </a:xfrm>
            <a:custGeom>
              <a:rect b="b" l="l" r="r" t="t"/>
              <a:pathLst>
                <a:path extrusionOk="0" h="1214" w="1406">
                  <a:moveTo>
                    <a:pt x="801" y="0"/>
                  </a:moveTo>
                  <a:cubicBezTo>
                    <a:pt x="654" y="0"/>
                    <a:pt x="505" y="55"/>
                    <a:pt x="382" y="178"/>
                  </a:cubicBezTo>
                  <a:cubicBezTo>
                    <a:pt x="1" y="571"/>
                    <a:pt x="263" y="1214"/>
                    <a:pt x="811" y="1214"/>
                  </a:cubicBezTo>
                  <a:cubicBezTo>
                    <a:pt x="1144" y="1214"/>
                    <a:pt x="1406" y="952"/>
                    <a:pt x="1406" y="607"/>
                  </a:cubicBezTo>
                  <a:cubicBezTo>
                    <a:pt x="1406" y="243"/>
                    <a:pt x="1110" y="0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4"/>
            <p:cNvSpPr/>
            <p:nvPr/>
          </p:nvSpPr>
          <p:spPr>
            <a:xfrm>
              <a:off x="6171758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6" y="0"/>
                    <a:pt x="505" y="55"/>
                    <a:pt x="382" y="178"/>
                  </a:cubicBezTo>
                  <a:cubicBezTo>
                    <a:pt x="1" y="571"/>
                    <a:pt x="275" y="1214"/>
                    <a:pt x="810" y="1214"/>
                  </a:cubicBezTo>
                  <a:cubicBezTo>
                    <a:pt x="1144" y="1214"/>
                    <a:pt x="1418" y="952"/>
                    <a:pt x="1418" y="607"/>
                  </a:cubicBezTo>
                  <a:cubicBezTo>
                    <a:pt x="1418" y="243"/>
                    <a:pt x="1117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4"/>
            <p:cNvSpPr/>
            <p:nvPr/>
          </p:nvSpPr>
          <p:spPr>
            <a:xfrm>
              <a:off x="5615619" y="2339481"/>
              <a:ext cx="45429" cy="38765"/>
            </a:xfrm>
            <a:custGeom>
              <a:rect b="b" l="l" r="r" t="t"/>
              <a:pathLst>
                <a:path extrusionOk="0" h="1210" w="1418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4" y="1209"/>
                    <a:pt x="810" y="1209"/>
                  </a:cubicBezTo>
                  <a:cubicBezTo>
                    <a:pt x="1144" y="1209"/>
                    <a:pt x="1417" y="947"/>
                    <a:pt x="1417" y="614"/>
                  </a:cubicBezTo>
                  <a:cubicBezTo>
                    <a:pt x="1417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4"/>
            <p:cNvSpPr/>
            <p:nvPr/>
          </p:nvSpPr>
          <p:spPr>
            <a:xfrm>
              <a:off x="5754854" y="2339641"/>
              <a:ext cx="45045" cy="38605"/>
            </a:xfrm>
            <a:custGeom>
              <a:rect b="b" l="l" r="r" t="t"/>
              <a:pathLst>
                <a:path extrusionOk="0" h="1205" w="1406">
                  <a:moveTo>
                    <a:pt x="806" y="0"/>
                  </a:moveTo>
                  <a:cubicBezTo>
                    <a:pt x="657" y="0"/>
                    <a:pt x="505" y="56"/>
                    <a:pt x="381" y="180"/>
                  </a:cubicBezTo>
                  <a:cubicBezTo>
                    <a:pt x="0" y="561"/>
                    <a:pt x="262" y="1204"/>
                    <a:pt x="798" y="1204"/>
                  </a:cubicBezTo>
                  <a:cubicBezTo>
                    <a:pt x="1143" y="1204"/>
                    <a:pt x="1405" y="942"/>
                    <a:pt x="1405" y="609"/>
                  </a:cubicBezTo>
                  <a:cubicBezTo>
                    <a:pt x="1405" y="240"/>
                    <a:pt x="1113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4"/>
            <p:cNvSpPr/>
            <p:nvPr/>
          </p:nvSpPr>
          <p:spPr>
            <a:xfrm>
              <a:off x="5893705" y="2339641"/>
              <a:ext cx="45397" cy="38605"/>
            </a:xfrm>
            <a:custGeom>
              <a:rect b="b" l="l" r="r" t="t"/>
              <a:pathLst>
                <a:path extrusionOk="0" h="1205" w="1417">
                  <a:moveTo>
                    <a:pt x="809" y="0"/>
                  </a:moveTo>
                  <a:cubicBezTo>
                    <a:pt x="658" y="0"/>
                    <a:pt x="505" y="56"/>
                    <a:pt x="381" y="180"/>
                  </a:cubicBezTo>
                  <a:cubicBezTo>
                    <a:pt x="0" y="561"/>
                    <a:pt x="274" y="1204"/>
                    <a:pt x="810" y="1204"/>
                  </a:cubicBezTo>
                  <a:cubicBezTo>
                    <a:pt x="1143" y="1204"/>
                    <a:pt x="1417" y="942"/>
                    <a:pt x="1417" y="609"/>
                  </a:cubicBezTo>
                  <a:cubicBezTo>
                    <a:pt x="1417" y="240"/>
                    <a:pt x="1119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4"/>
            <p:cNvSpPr/>
            <p:nvPr/>
          </p:nvSpPr>
          <p:spPr>
            <a:xfrm>
              <a:off x="6032908" y="2339481"/>
              <a:ext cx="45045" cy="38765"/>
            </a:xfrm>
            <a:custGeom>
              <a:rect b="b" l="l" r="r" t="t"/>
              <a:pathLst>
                <a:path extrusionOk="0" h="1210" w="1406">
                  <a:moveTo>
                    <a:pt x="807" y="0"/>
                  </a:moveTo>
                  <a:cubicBezTo>
                    <a:pt x="658" y="0"/>
                    <a:pt x="506" y="57"/>
                    <a:pt x="382" y="185"/>
                  </a:cubicBezTo>
                  <a:cubicBezTo>
                    <a:pt x="1" y="566"/>
                    <a:pt x="263" y="1209"/>
                    <a:pt x="811" y="1209"/>
                  </a:cubicBezTo>
                  <a:cubicBezTo>
                    <a:pt x="1144" y="1209"/>
                    <a:pt x="1406" y="947"/>
                    <a:pt x="1406" y="614"/>
                  </a:cubicBezTo>
                  <a:cubicBezTo>
                    <a:pt x="1406" y="245"/>
                    <a:pt x="1114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4"/>
            <p:cNvSpPr/>
            <p:nvPr/>
          </p:nvSpPr>
          <p:spPr>
            <a:xfrm>
              <a:off x="6171758" y="2339481"/>
              <a:ext cx="45429" cy="38765"/>
            </a:xfrm>
            <a:custGeom>
              <a:rect b="b" l="l" r="r" t="t"/>
              <a:pathLst>
                <a:path extrusionOk="0" h="1210" w="1418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5" y="1209"/>
                    <a:pt x="810" y="1209"/>
                  </a:cubicBezTo>
                  <a:cubicBezTo>
                    <a:pt x="1144" y="1209"/>
                    <a:pt x="1418" y="947"/>
                    <a:pt x="1418" y="614"/>
                  </a:cubicBezTo>
                  <a:cubicBezTo>
                    <a:pt x="1418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0" name="Google Shape;540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green">
  <p:cSld name="TITLE_ONLY_5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5"/>
          <p:cNvSpPr/>
          <p:nvPr/>
        </p:nvSpPr>
        <p:spPr>
          <a:xfrm flipH="1" rot="10800000">
            <a:off x="8834091" y="140515"/>
            <a:ext cx="152595" cy="152627"/>
          </a:xfrm>
          <a:custGeom>
            <a:rect b="b" l="l" r="r" t="t"/>
            <a:pathLst>
              <a:path extrusionOk="0" h="4764" w="4763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3" name="Google Shape;543;p15"/>
          <p:cNvGrpSpPr/>
          <p:nvPr/>
        </p:nvGrpSpPr>
        <p:grpSpPr>
          <a:xfrm flipH="1" rot="10800000">
            <a:off x="111673" y="639515"/>
            <a:ext cx="154517" cy="442886"/>
            <a:chOff x="8846561" y="2782361"/>
            <a:chExt cx="154517" cy="442886"/>
          </a:xfrm>
        </p:grpSpPr>
        <p:sp>
          <p:nvSpPr>
            <p:cNvPr id="544" name="Google Shape;544;p15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5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6" name="Google Shape;546;p15"/>
          <p:cNvGrpSpPr/>
          <p:nvPr/>
        </p:nvGrpSpPr>
        <p:grpSpPr>
          <a:xfrm flipH="1" rot="10800000">
            <a:off x="111669" y="140528"/>
            <a:ext cx="601568" cy="300960"/>
            <a:chOff x="5615619" y="2077286"/>
            <a:chExt cx="601568" cy="300960"/>
          </a:xfrm>
        </p:grpSpPr>
        <p:sp>
          <p:nvSpPr>
            <p:cNvPr id="547" name="Google Shape;547;p15"/>
            <p:cNvSpPr/>
            <p:nvPr/>
          </p:nvSpPr>
          <p:spPr>
            <a:xfrm>
              <a:off x="5615619" y="2208512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59"/>
                    <a:pt x="274" y="1214"/>
                    <a:pt x="810" y="1214"/>
                  </a:cubicBezTo>
                  <a:cubicBezTo>
                    <a:pt x="1144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5"/>
            <p:cNvSpPr/>
            <p:nvPr/>
          </p:nvSpPr>
          <p:spPr>
            <a:xfrm>
              <a:off x="5754470" y="2208512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55" y="1214"/>
                    <a:pt x="1417" y="940"/>
                    <a:pt x="1417" y="606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5"/>
            <p:cNvSpPr/>
            <p:nvPr/>
          </p:nvSpPr>
          <p:spPr>
            <a:xfrm>
              <a:off x="5893705" y="2208512"/>
              <a:ext cx="45397" cy="38894"/>
            </a:xfrm>
            <a:custGeom>
              <a:rect b="b" l="l" r="r" t="t"/>
              <a:pathLst>
                <a:path extrusionOk="0" h="1214" w="1417">
                  <a:moveTo>
                    <a:pt x="803" y="0"/>
                  </a:moveTo>
                  <a:cubicBezTo>
                    <a:pt x="655" y="0"/>
                    <a:pt x="504" y="55"/>
                    <a:pt x="381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43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5"/>
            <p:cNvSpPr/>
            <p:nvPr/>
          </p:nvSpPr>
          <p:spPr>
            <a:xfrm>
              <a:off x="6032908" y="2208416"/>
              <a:ext cx="45301" cy="38990"/>
            </a:xfrm>
            <a:custGeom>
              <a:rect b="b" l="l" r="r" t="t"/>
              <a:pathLst>
                <a:path extrusionOk="0" h="1217" w="1414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63" y="1217"/>
                    <a:pt x="811" y="1217"/>
                  </a:cubicBezTo>
                  <a:cubicBezTo>
                    <a:pt x="1144" y="1217"/>
                    <a:pt x="1406" y="943"/>
                    <a:pt x="1406" y="609"/>
                  </a:cubicBezTo>
                  <a:cubicBezTo>
                    <a:pt x="1414" y="240"/>
                    <a:pt x="1119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5"/>
            <p:cNvSpPr/>
            <p:nvPr/>
          </p:nvSpPr>
          <p:spPr>
            <a:xfrm>
              <a:off x="6171758" y="2208416"/>
              <a:ext cx="45429" cy="38990"/>
            </a:xfrm>
            <a:custGeom>
              <a:rect b="b" l="l" r="r" t="t"/>
              <a:pathLst>
                <a:path extrusionOk="0" h="1217" w="1418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75" y="1217"/>
                    <a:pt x="810" y="1217"/>
                  </a:cubicBezTo>
                  <a:cubicBezTo>
                    <a:pt x="1144" y="1217"/>
                    <a:pt x="1418" y="943"/>
                    <a:pt x="1418" y="609"/>
                  </a:cubicBezTo>
                  <a:cubicBezTo>
                    <a:pt x="1418" y="240"/>
                    <a:pt x="1120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5"/>
            <p:cNvSpPr/>
            <p:nvPr/>
          </p:nvSpPr>
          <p:spPr>
            <a:xfrm>
              <a:off x="5615619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71"/>
                    <a:pt x="274" y="1214"/>
                    <a:pt x="810" y="1214"/>
                  </a:cubicBezTo>
                  <a:cubicBezTo>
                    <a:pt x="1144" y="1214"/>
                    <a:pt x="1417" y="952"/>
                    <a:pt x="1417" y="607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5"/>
            <p:cNvSpPr/>
            <p:nvPr/>
          </p:nvSpPr>
          <p:spPr>
            <a:xfrm>
              <a:off x="5754470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71"/>
                    <a:pt x="274" y="1214"/>
                    <a:pt x="810" y="1214"/>
                  </a:cubicBezTo>
                  <a:cubicBezTo>
                    <a:pt x="1155" y="1214"/>
                    <a:pt x="1417" y="952"/>
                    <a:pt x="1417" y="607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5"/>
            <p:cNvSpPr/>
            <p:nvPr/>
          </p:nvSpPr>
          <p:spPr>
            <a:xfrm>
              <a:off x="5893705" y="2077414"/>
              <a:ext cx="45397" cy="38765"/>
            </a:xfrm>
            <a:custGeom>
              <a:rect b="b" l="l" r="r" t="t"/>
              <a:pathLst>
                <a:path extrusionOk="0" h="1210" w="1417">
                  <a:moveTo>
                    <a:pt x="810" y="0"/>
                  </a:moveTo>
                  <a:cubicBezTo>
                    <a:pt x="660" y="0"/>
                    <a:pt x="506" y="57"/>
                    <a:pt x="381" y="186"/>
                  </a:cubicBezTo>
                  <a:cubicBezTo>
                    <a:pt x="0" y="567"/>
                    <a:pt x="274" y="1210"/>
                    <a:pt x="810" y="1210"/>
                  </a:cubicBezTo>
                  <a:cubicBezTo>
                    <a:pt x="1143" y="1210"/>
                    <a:pt x="1417" y="948"/>
                    <a:pt x="1417" y="603"/>
                  </a:cubicBezTo>
                  <a:cubicBezTo>
                    <a:pt x="1417" y="242"/>
                    <a:pt x="1121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5"/>
            <p:cNvSpPr/>
            <p:nvPr/>
          </p:nvSpPr>
          <p:spPr>
            <a:xfrm>
              <a:off x="6032908" y="2077286"/>
              <a:ext cx="45045" cy="38894"/>
            </a:xfrm>
            <a:custGeom>
              <a:rect b="b" l="l" r="r" t="t"/>
              <a:pathLst>
                <a:path extrusionOk="0" h="1214" w="1406">
                  <a:moveTo>
                    <a:pt x="801" y="0"/>
                  </a:moveTo>
                  <a:cubicBezTo>
                    <a:pt x="654" y="0"/>
                    <a:pt x="505" y="55"/>
                    <a:pt x="382" y="178"/>
                  </a:cubicBezTo>
                  <a:cubicBezTo>
                    <a:pt x="1" y="571"/>
                    <a:pt x="263" y="1214"/>
                    <a:pt x="811" y="1214"/>
                  </a:cubicBezTo>
                  <a:cubicBezTo>
                    <a:pt x="1144" y="1214"/>
                    <a:pt x="1406" y="952"/>
                    <a:pt x="1406" y="607"/>
                  </a:cubicBezTo>
                  <a:cubicBezTo>
                    <a:pt x="1406" y="243"/>
                    <a:pt x="1110" y="0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5"/>
            <p:cNvSpPr/>
            <p:nvPr/>
          </p:nvSpPr>
          <p:spPr>
            <a:xfrm>
              <a:off x="6171758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6" y="0"/>
                    <a:pt x="505" y="55"/>
                    <a:pt x="382" y="178"/>
                  </a:cubicBezTo>
                  <a:cubicBezTo>
                    <a:pt x="1" y="571"/>
                    <a:pt x="275" y="1214"/>
                    <a:pt x="810" y="1214"/>
                  </a:cubicBezTo>
                  <a:cubicBezTo>
                    <a:pt x="1144" y="1214"/>
                    <a:pt x="1418" y="952"/>
                    <a:pt x="1418" y="607"/>
                  </a:cubicBezTo>
                  <a:cubicBezTo>
                    <a:pt x="1418" y="243"/>
                    <a:pt x="1117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5"/>
            <p:cNvSpPr/>
            <p:nvPr/>
          </p:nvSpPr>
          <p:spPr>
            <a:xfrm>
              <a:off x="5615619" y="2339481"/>
              <a:ext cx="45429" cy="38765"/>
            </a:xfrm>
            <a:custGeom>
              <a:rect b="b" l="l" r="r" t="t"/>
              <a:pathLst>
                <a:path extrusionOk="0" h="1210" w="1418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4" y="1209"/>
                    <a:pt x="810" y="1209"/>
                  </a:cubicBezTo>
                  <a:cubicBezTo>
                    <a:pt x="1144" y="1209"/>
                    <a:pt x="1417" y="947"/>
                    <a:pt x="1417" y="614"/>
                  </a:cubicBezTo>
                  <a:cubicBezTo>
                    <a:pt x="1417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5"/>
            <p:cNvSpPr/>
            <p:nvPr/>
          </p:nvSpPr>
          <p:spPr>
            <a:xfrm>
              <a:off x="5754854" y="2339641"/>
              <a:ext cx="45045" cy="38605"/>
            </a:xfrm>
            <a:custGeom>
              <a:rect b="b" l="l" r="r" t="t"/>
              <a:pathLst>
                <a:path extrusionOk="0" h="1205" w="1406">
                  <a:moveTo>
                    <a:pt x="806" y="0"/>
                  </a:moveTo>
                  <a:cubicBezTo>
                    <a:pt x="657" y="0"/>
                    <a:pt x="505" y="56"/>
                    <a:pt x="381" y="180"/>
                  </a:cubicBezTo>
                  <a:cubicBezTo>
                    <a:pt x="0" y="561"/>
                    <a:pt x="262" y="1204"/>
                    <a:pt x="798" y="1204"/>
                  </a:cubicBezTo>
                  <a:cubicBezTo>
                    <a:pt x="1143" y="1204"/>
                    <a:pt x="1405" y="942"/>
                    <a:pt x="1405" y="609"/>
                  </a:cubicBezTo>
                  <a:cubicBezTo>
                    <a:pt x="1405" y="240"/>
                    <a:pt x="1113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5"/>
            <p:cNvSpPr/>
            <p:nvPr/>
          </p:nvSpPr>
          <p:spPr>
            <a:xfrm>
              <a:off x="5893705" y="2339641"/>
              <a:ext cx="45397" cy="38605"/>
            </a:xfrm>
            <a:custGeom>
              <a:rect b="b" l="l" r="r" t="t"/>
              <a:pathLst>
                <a:path extrusionOk="0" h="1205" w="1417">
                  <a:moveTo>
                    <a:pt x="809" y="0"/>
                  </a:moveTo>
                  <a:cubicBezTo>
                    <a:pt x="658" y="0"/>
                    <a:pt x="505" y="56"/>
                    <a:pt x="381" y="180"/>
                  </a:cubicBezTo>
                  <a:cubicBezTo>
                    <a:pt x="0" y="561"/>
                    <a:pt x="274" y="1204"/>
                    <a:pt x="810" y="1204"/>
                  </a:cubicBezTo>
                  <a:cubicBezTo>
                    <a:pt x="1143" y="1204"/>
                    <a:pt x="1417" y="942"/>
                    <a:pt x="1417" y="609"/>
                  </a:cubicBezTo>
                  <a:cubicBezTo>
                    <a:pt x="1417" y="240"/>
                    <a:pt x="1119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5"/>
            <p:cNvSpPr/>
            <p:nvPr/>
          </p:nvSpPr>
          <p:spPr>
            <a:xfrm>
              <a:off x="6032908" y="2339481"/>
              <a:ext cx="45045" cy="38765"/>
            </a:xfrm>
            <a:custGeom>
              <a:rect b="b" l="l" r="r" t="t"/>
              <a:pathLst>
                <a:path extrusionOk="0" h="1210" w="1406">
                  <a:moveTo>
                    <a:pt x="807" y="0"/>
                  </a:moveTo>
                  <a:cubicBezTo>
                    <a:pt x="658" y="0"/>
                    <a:pt x="506" y="57"/>
                    <a:pt x="382" y="185"/>
                  </a:cubicBezTo>
                  <a:cubicBezTo>
                    <a:pt x="1" y="566"/>
                    <a:pt x="263" y="1209"/>
                    <a:pt x="811" y="1209"/>
                  </a:cubicBezTo>
                  <a:cubicBezTo>
                    <a:pt x="1144" y="1209"/>
                    <a:pt x="1406" y="947"/>
                    <a:pt x="1406" y="614"/>
                  </a:cubicBezTo>
                  <a:cubicBezTo>
                    <a:pt x="1406" y="245"/>
                    <a:pt x="1114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5"/>
            <p:cNvSpPr/>
            <p:nvPr/>
          </p:nvSpPr>
          <p:spPr>
            <a:xfrm>
              <a:off x="6171758" y="2339481"/>
              <a:ext cx="45429" cy="38765"/>
            </a:xfrm>
            <a:custGeom>
              <a:rect b="b" l="l" r="r" t="t"/>
              <a:pathLst>
                <a:path extrusionOk="0" h="1210" w="1418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5" y="1209"/>
                    <a:pt x="810" y="1209"/>
                  </a:cubicBezTo>
                  <a:cubicBezTo>
                    <a:pt x="1144" y="1209"/>
                    <a:pt x="1418" y="947"/>
                    <a:pt x="1418" y="614"/>
                  </a:cubicBezTo>
                  <a:cubicBezTo>
                    <a:pt x="1418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2" name="Google Shape;562;p15"/>
          <p:cNvGrpSpPr/>
          <p:nvPr/>
        </p:nvGrpSpPr>
        <p:grpSpPr>
          <a:xfrm flipH="1" rot="10800000">
            <a:off x="8819786" y="434639"/>
            <a:ext cx="181204" cy="295450"/>
            <a:chOff x="8814523" y="4301099"/>
            <a:chExt cx="181204" cy="295450"/>
          </a:xfrm>
        </p:grpSpPr>
        <p:sp>
          <p:nvSpPr>
            <p:cNvPr id="563" name="Google Shape;563;p15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5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5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5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5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5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9" name="Google Shape;569;p15"/>
          <p:cNvSpPr/>
          <p:nvPr/>
        </p:nvSpPr>
        <p:spPr>
          <a:xfrm flipH="1" rot="10800000">
            <a:off x="-575" y="4654964"/>
            <a:ext cx="9145168" cy="488536"/>
          </a:xfrm>
          <a:custGeom>
            <a:rect b="b" l="l" r="r" t="t"/>
            <a:pathLst>
              <a:path extrusionOk="0" h="27683" w="285608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1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71" name="Google Shape;571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yellow">
  <p:cSld name="TITLE_ONLY_4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6"/>
          <p:cNvSpPr/>
          <p:nvPr/>
        </p:nvSpPr>
        <p:spPr>
          <a:xfrm flipH="1" rot="10800000">
            <a:off x="8834091" y="140515"/>
            <a:ext cx="152595" cy="152627"/>
          </a:xfrm>
          <a:custGeom>
            <a:rect b="b" l="l" r="r" t="t"/>
            <a:pathLst>
              <a:path extrusionOk="0" h="4764" w="4763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4" name="Google Shape;574;p16"/>
          <p:cNvGrpSpPr/>
          <p:nvPr/>
        </p:nvGrpSpPr>
        <p:grpSpPr>
          <a:xfrm flipH="1" rot="10800000">
            <a:off x="111673" y="639515"/>
            <a:ext cx="154517" cy="442886"/>
            <a:chOff x="8846561" y="2782361"/>
            <a:chExt cx="154517" cy="442886"/>
          </a:xfrm>
        </p:grpSpPr>
        <p:sp>
          <p:nvSpPr>
            <p:cNvPr id="575" name="Google Shape;575;p16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7" name="Google Shape;577;p16"/>
          <p:cNvGrpSpPr/>
          <p:nvPr/>
        </p:nvGrpSpPr>
        <p:grpSpPr>
          <a:xfrm flipH="1" rot="10800000">
            <a:off x="111669" y="140528"/>
            <a:ext cx="601568" cy="300960"/>
            <a:chOff x="5615619" y="2077286"/>
            <a:chExt cx="601568" cy="300960"/>
          </a:xfrm>
        </p:grpSpPr>
        <p:sp>
          <p:nvSpPr>
            <p:cNvPr id="578" name="Google Shape;578;p16"/>
            <p:cNvSpPr/>
            <p:nvPr/>
          </p:nvSpPr>
          <p:spPr>
            <a:xfrm>
              <a:off x="5615619" y="2208512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59"/>
                    <a:pt x="274" y="1214"/>
                    <a:pt x="810" y="1214"/>
                  </a:cubicBezTo>
                  <a:cubicBezTo>
                    <a:pt x="1144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6"/>
            <p:cNvSpPr/>
            <p:nvPr/>
          </p:nvSpPr>
          <p:spPr>
            <a:xfrm>
              <a:off x="5754470" y="2208512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55" y="1214"/>
                    <a:pt x="1417" y="940"/>
                    <a:pt x="1417" y="606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5893705" y="2208512"/>
              <a:ext cx="45397" cy="38894"/>
            </a:xfrm>
            <a:custGeom>
              <a:rect b="b" l="l" r="r" t="t"/>
              <a:pathLst>
                <a:path extrusionOk="0" h="1214" w="1417">
                  <a:moveTo>
                    <a:pt x="803" y="0"/>
                  </a:moveTo>
                  <a:cubicBezTo>
                    <a:pt x="655" y="0"/>
                    <a:pt x="504" y="55"/>
                    <a:pt x="381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43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6"/>
            <p:cNvSpPr/>
            <p:nvPr/>
          </p:nvSpPr>
          <p:spPr>
            <a:xfrm>
              <a:off x="6032908" y="2208416"/>
              <a:ext cx="45301" cy="38990"/>
            </a:xfrm>
            <a:custGeom>
              <a:rect b="b" l="l" r="r" t="t"/>
              <a:pathLst>
                <a:path extrusionOk="0" h="1217" w="1414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63" y="1217"/>
                    <a:pt x="811" y="1217"/>
                  </a:cubicBezTo>
                  <a:cubicBezTo>
                    <a:pt x="1144" y="1217"/>
                    <a:pt x="1406" y="943"/>
                    <a:pt x="1406" y="609"/>
                  </a:cubicBezTo>
                  <a:cubicBezTo>
                    <a:pt x="1414" y="240"/>
                    <a:pt x="1119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6"/>
            <p:cNvSpPr/>
            <p:nvPr/>
          </p:nvSpPr>
          <p:spPr>
            <a:xfrm>
              <a:off x="6171758" y="2208416"/>
              <a:ext cx="45429" cy="38990"/>
            </a:xfrm>
            <a:custGeom>
              <a:rect b="b" l="l" r="r" t="t"/>
              <a:pathLst>
                <a:path extrusionOk="0" h="1217" w="1418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75" y="1217"/>
                    <a:pt x="810" y="1217"/>
                  </a:cubicBezTo>
                  <a:cubicBezTo>
                    <a:pt x="1144" y="1217"/>
                    <a:pt x="1418" y="943"/>
                    <a:pt x="1418" y="609"/>
                  </a:cubicBezTo>
                  <a:cubicBezTo>
                    <a:pt x="1418" y="240"/>
                    <a:pt x="1120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6"/>
            <p:cNvSpPr/>
            <p:nvPr/>
          </p:nvSpPr>
          <p:spPr>
            <a:xfrm>
              <a:off x="5615619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71"/>
                    <a:pt x="274" y="1214"/>
                    <a:pt x="810" y="1214"/>
                  </a:cubicBezTo>
                  <a:cubicBezTo>
                    <a:pt x="1144" y="1214"/>
                    <a:pt x="1417" y="952"/>
                    <a:pt x="1417" y="607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5754470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71"/>
                    <a:pt x="274" y="1214"/>
                    <a:pt x="810" y="1214"/>
                  </a:cubicBezTo>
                  <a:cubicBezTo>
                    <a:pt x="1155" y="1214"/>
                    <a:pt x="1417" y="952"/>
                    <a:pt x="1417" y="607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5893705" y="2077414"/>
              <a:ext cx="45397" cy="38765"/>
            </a:xfrm>
            <a:custGeom>
              <a:rect b="b" l="l" r="r" t="t"/>
              <a:pathLst>
                <a:path extrusionOk="0" h="1210" w="1417">
                  <a:moveTo>
                    <a:pt x="810" y="0"/>
                  </a:moveTo>
                  <a:cubicBezTo>
                    <a:pt x="660" y="0"/>
                    <a:pt x="506" y="57"/>
                    <a:pt x="381" y="186"/>
                  </a:cubicBezTo>
                  <a:cubicBezTo>
                    <a:pt x="0" y="567"/>
                    <a:pt x="274" y="1210"/>
                    <a:pt x="810" y="1210"/>
                  </a:cubicBezTo>
                  <a:cubicBezTo>
                    <a:pt x="1143" y="1210"/>
                    <a:pt x="1417" y="948"/>
                    <a:pt x="1417" y="603"/>
                  </a:cubicBezTo>
                  <a:cubicBezTo>
                    <a:pt x="1417" y="242"/>
                    <a:pt x="1121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6032908" y="2077286"/>
              <a:ext cx="45045" cy="38894"/>
            </a:xfrm>
            <a:custGeom>
              <a:rect b="b" l="l" r="r" t="t"/>
              <a:pathLst>
                <a:path extrusionOk="0" h="1214" w="1406">
                  <a:moveTo>
                    <a:pt x="801" y="0"/>
                  </a:moveTo>
                  <a:cubicBezTo>
                    <a:pt x="654" y="0"/>
                    <a:pt x="505" y="55"/>
                    <a:pt x="382" y="178"/>
                  </a:cubicBezTo>
                  <a:cubicBezTo>
                    <a:pt x="1" y="571"/>
                    <a:pt x="263" y="1214"/>
                    <a:pt x="811" y="1214"/>
                  </a:cubicBezTo>
                  <a:cubicBezTo>
                    <a:pt x="1144" y="1214"/>
                    <a:pt x="1406" y="952"/>
                    <a:pt x="1406" y="607"/>
                  </a:cubicBezTo>
                  <a:cubicBezTo>
                    <a:pt x="1406" y="243"/>
                    <a:pt x="1110" y="0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6171758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6" y="0"/>
                    <a:pt x="505" y="55"/>
                    <a:pt x="382" y="178"/>
                  </a:cubicBezTo>
                  <a:cubicBezTo>
                    <a:pt x="1" y="571"/>
                    <a:pt x="275" y="1214"/>
                    <a:pt x="810" y="1214"/>
                  </a:cubicBezTo>
                  <a:cubicBezTo>
                    <a:pt x="1144" y="1214"/>
                    <a:pt x="1418" y="952"/>
                    <a:pt x="1418" y="607"/>
                  </a:cubicBezTo>
                  <a:cubicBezTo>
                    <a:pt x="1418" y="243"/>
                    <a:pt x="1117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5615619" y="2339481"/>
              <a:ext cx="45429" cy="38765"/>
            </a:xfrm>
            <a:custGeom>
              <a:rect b="b" l="l" r="r" t="t"/>
              <a:pathLst>
                <a:path extrusionOk="0" h="1210" w="1418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4" y="1209"/>
                    <a:pt x="810" y="1209"/>
                  </a:cubicBezTo>
                  <a:cubicBezTo>
                    <a:pt x="1144" y="1209"/>
                    <a:pt x="1417" y="947"/>
                    <a:pt x="1417" y="614"/>
                  </a:cubicBezTo>
                  <a:cubicBezTo>
                    <a:pt x="1417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5754854" y="2339641"/>
              <a:ext cx="45045" cy="38605"/>
            </a:xfrm>
            <a:custGeom>
              <a:rect b="b" l="l" r="r" t="t"/>
              <a:pathLst>
                <a:path extrusionOk="0" h="1205" w="1406">
                  <a:moveTo>
                    <a:pt x="806" y="0"/>
                  </a:moveTo>
                  <a:cubicBezTo>
                    <a:pt x="657" y="0"/>
                    <a:pt x="505" y="56"/>
                    <a:pt x="381" y="180"/>
                  </a:cubicBezTo>
                  <a:cubicBezTo>
                    <a:pt x="0" y="561"/>
                    <a:pt x="262" y="1204"/>
                    <a:pt x="798" y="1204"/>
                  </a:cubicBezTo>
                  <a:cubicBezTo>
                    <a:pt x="1143" y="1204"/>
                    <a:pt x="1405" y="942"/>
                    <a:pt x="1405" y="609"/>
                  </a:cubicBezTo>
                  <a:cubicBezTo>
                    <a:pt x="1405" y="240"/>
                    <a:pt x="1113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6"/>
            <p:cNvSpPr/>
            <p:nvPr/>
          </p:nvSpPr>
          <p:spPr>
            <a:xfrm>
              <a:off x="5893705" y="2339641"/>
              <a:ext cx="45397" cy="38605"/>
            </a:xfrm>
            <a:custGeom>
              <a:rect b="b" l="l" r="r" t="t"/>
              <a:pathLst>
                <a:path extrusionOk="0" h="1205" w="1417">
                  <a:moveTo>
                    <a:pt x="809" y="0"/>
                  </a:moveTo>
                  <a:cubicBezTo>
                    <a:pt x="658" y="0"/>
                    <a:pt x="505" y="56"/>
                    <a:pt x="381" y="180"/>
                  </a:cubicBezTo>
                  <a:cubicBezTo>
                    <a:pt x="0" y="561"/>
                    <a:pt x="274" y="1204"/>
                    <a:pt x="810" y="1204"/>
                  </a:cubicBezTo>
                  <a:cubicBezTo>
                    <a:pt x="1143" y="1204"/>
                    <a:pt x="1417" y="942"/>
                    <a:pt x="1417" y="609"/>
                  </a:cubicBezTo>
                  <a:cubicBezTo>
                    <a:pt x="1417" y="240"/>
                    <a:pt x="1119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6"/>
            <p:cNvSpPr/>
            <p:nvPr/>
          </p:nvSpPr>
          <p:spPr>
            <a:xfrm>
              <a:off x="6032908" y="2339481"/>
              <a:ext cx="45045" cy="38765"/>
            </a:xfrm>
            <a:custGeom>
              <a:rect b="b" l="l" r="r" t="t"/>
              <a:pathLst>
                <a:path extrusionOk="0" h="1210" w="1406">
                  <a:moveTo>
                    <a:pt x="807" y="0"/>
                  </a:moveTo>
                  <a:cubicBezTo>
                    <a:pt x="658" y="0"/>
                    <a:pt x="506" y="57"/>
                    <a:pt x="382" y="185"/>
                  </a:cubicBezTo>
                  <a:cubicBezTo>
                    <a:pt x="1" y="566"/>
                    <a:pt x="263" y="1209"/>
                    <a:pt x="811" y="1209"/>
                  </a:cubicBezTo>
                  <a:cubicBezTo>
                    <a:pt x="1144" y="1209"/>
                    <a:pt x="1406" y="947"/>
                    <a:pt x="1406" y="614"/>
                  </a:cubicBezTo>
                  <a:cubicBezTo>
                    <a:pt x="1406" y="245"/>
                    <a:pt x="1114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6"/>
            <p:cNvSpPr/>
            <p:nvPr/>
          </p:nvSpPr>
          <p:spPr>
            <a:xfrm>
              <a:off x="6171758" y="2339481"/>
              <a:ext cx="45429" cy="38765"/>
            </a:xfrm>
            <a:custGeom>
              <a:rect b="b" l="l" r="r" t="t"/>
              <a:pathLst>
                <a:path extrusionOk="0" h="1210" w="1418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5" y="1209"/>
                    <a:pt x="810" y="1209"/>
                  </a:cubicBezTo>
                  <a:cubicBezTo>
                    <a:pt x="1144" y="1209"/>
                    <a:pt x="1418" y="947"/>
                    <a:pt x="1418" y="614"/>
                  </a:cubicBezTo>
                  <a:cubicBezTo>
                    <a:pt x="1418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3" name="Google Shape;593;p16"/>
          <p:cNvGrpSpPr/>
          <p:nvPr/>
        </p:nvGrpSpPr>
        <p:grpSpPr>
          <a:xfrm flipH="1" rot="10800000">
            <a:off x="8819786" y="434639"/>
            <a:ext cx="181204" cy="295450"/>
            <a:chOff x="8814523" y="4301099"/>
            <a:chExt cx="181204" cy="295450"/>
          </a:xfrm>
        </p:grpSpPr>
        <p:sp>
          <p:nvSpPr>
            <p:cNvPr id="594" name="Google Shape;594;p16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6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6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6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6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6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0" name="Google Shape;600;p16"/>
          <p:cNvSpPr/>
          <p:nvPr/>
        </p:nvSpPr>
        <p:spPr>
          <a:xfrm flipH="1" rot="10800000">
            <a:off x="-575" y="4654964"/>
            <a:ext cx="9145168" cy="488536"/>
          </a:xfrm>
          <a:custGeom>
            <a:rect b="b" l="l" r="r" t="t"/>
            <a:pathLst>
              <a:path extrusionOk="0" h="27683" w="285608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6"/>
          </a:solidFill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1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02" name="Google Shape;602;p16"/>
          <p:cNvSpPr/>
          <p:nvPr/>
        </p:nvSpPr>
        <p:spPr>
          <a:xfrm rot="2700000">
            <a:off x="645049" y="4829163"/>
            <a:ext cx="150468" cy="150468"/>
          </a:xfrm>
          <a:custGeom>
            <a:rect b="b" l="l" r="r" t="t"/>
            <a:pathLst>
              <a:path extrusionOk="0" h="6395" w="6395">
                <a:moveTo>
                  <a:pt x="2596" y="1"/>
                </a:moveTo>
                <a:lnTo>
                  <a:pt x="2596" y="2596"/>
                </a:lnTo>
                <a:lnTo>
                  <a:pt x="1" y="2596"/>
                </a:lnTo>
                <a:lnTo>
                  <a:pt x="1" y="3799"/>
                </a:lnTo>
                <a:lnTo>
                  <a:pt x="2596" y="3799"/>
                </a:lnTo>
                <a:lnTo>
                  <a:pt x="2596" y="6394"/>
                </a:lnTo>
                <a:lnTo>
                  <a:pt x="3799" y="6394"/>
                </a:lnTo>
                <a:lnTo>
                  <a:pt x="3799" y="3799"/>
                </a:lnTo>
                <a:lnTo>
                  <a:pt x="6394" y="3799"/>
                </a:lnTo>
                <a:lnTo>
                  <a:pt x="6394" y="2596"/>
                </a:lnTo>
                <a:lnTo>
                  <a:pt x="3799" y="2596"/>
                </a:lnTo>
                <a:lnTo>
                  <a:pt x="379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3" name="Google Shape;603;p16"/>
          <p:cNvGrpSpPr/>
          <p:nvPr/>
        </p:nvGrpSpPr>
        <p:grpSpPr>
          <a:xfrm flipH="1">
            <a:off x="-6" y="4819003"/>
            <a:ext cx="279631" cy="259804"/>
            <a:chOff x="6672" y="3464315"/>
            <a:chExt cx="279631" cy="259804"/>
          </a:xfrm>
        </p:grpSpPr>
        <p:sp>
          <p:nvSpPr>
            <p:cNvPr id="604" name="Google Shape;604;p16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6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6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6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6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6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6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6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6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3" name="Google Shape;613;p16"/>
          <p:cNvSpPr/>
          <p:nvPr/>
        </p:nvSpPr>
        <p:spPr>
          <a:xfrm>
            <a:off x="7222315" y="4829163"/>
            <a:ext cx="150474" cy="150474"/>
          </a:xfrm>
          <a:custGeom>
            <a:rect b="b" l="l" r="r" t="t"/>
            <a:pathLst>
              <a:path extrusionOk="0" h="6395" w="6395">
                <a:moveTo>
                  <a:pt x="2596" y="1"/>
                </a:moveTo>
                <a:lnTo>
                  <a:pt x="2596" y="2596"/>
                </a:lnTo>
                <a:lnTo>
                  <a:pt x="1" y="2596"/>
                </a:lnTo>
                <a:lnTo>
                  <a:pt x="1" y="3799"/>
                </a:lnTo>
                <a:lnTo>
                  <a:pt x="2596" y="3799"/>
                </a:lnTo>
                <a:lnTo>
                  <a:pt x="2596" y="6394"/>
                </a:lnTo>
                <a:lnTo>
                  <a:pt x="3799" y="6394"/>
                </a:lnTo>
                <a:lnTo>
                  <a:pt x="3799" y="3799"/>
                </a:lnTo>
                <a:lnTo>
                  <a:pt x="6394" y="3799"/>
                </a:lnTo>
                <a:lnTo>
                  <a:pt x="6394" y="2596"/>
                </a:lnTo>
                <a:lnTo>
                  <a:pt x="3799" y="2596"/>
                </a:lnTo>
                <a:lnTo>
                  <a:pt x="379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16"/>
          <p:cNvSpPr/>
          <p:nvPr/>
        </p:nvSpPr>
        <p:spPr>
          <a:xfrm rot="151">
            <a:off x="4171872" y="4843362"/>
            <a:ext cx="296372" cy="296366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16"/>
          <p:cNvSpPr/>
          <p:nvPr/>
        </p:nvSpPr>
        <p:spPr>
          <a:xfrm>
            <a:off x="5803171" y="4841498"/>
            <a:ext cx="150487" cy="150458"/>
          </a:xfrm>
          <a:custGeom>
            <a:rect b="b" l="l" r="r" t="t"/>
            <a:pathLst>
              <a:path extrusionOk="0" h="5954" w="5954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16"/>
          <p:cNvSpPr/>
          <p:nvPr/>
        </p:nvSpPr>
        <p:spPr>
          <a:xfrm>
            <a:off x="3687139" y="4829162"/>
            <a:ext cx="150472" cy="150472"/>
          </a:xfrm>
          <a:custGeom>
            <a:rect b="b" l="l" r="r" t="t"/>
            <a:pathLst>
              <a:path extrusionOk="0" h="5954" w="5954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16"/>
          <p:cNvSpPr/>
          <p:nvPr/>
        </p:nvSpPr>
        <p:spPr>
          <a:xfrm>
            <a:off x="1160940" y="4891689"/>
            <a:ext cx="600182" cy="81785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16"/>
          <p:cNvSpPr/>
          <p:nvPr/>
        </p:nvSpPr>
        <p:spPr>
          <a:xfrm>
            <a:off x="6287919" y="4908007"/>
            <a:ext cx="600135" cy="81778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16"/>
          <p:cNvSpPr/>
          <p:nvPr/>
        </p:nvSpPr>
        <p:spPr>
          <a:xfrm>
            <a:off x="2752743" y="4916814"/>
            <a:ext cx="600135" cy="81778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0" name="Google Shape;620;p16"/>
          <p:cNvGrpSpPr/>
          <p:nvPr/>
        </p:nvGrpSpPr>
        <p:grpSpPr>
          <a:xfrm rot="-2609567">
            <a:off x="7814393" y="4639761"/>
            <a:ext cx="544996" cy="529317"/>
            <a:chOff x="493977" y="4202564"/>
            <a:chExt cx="544967" cy="529288"/>
          </a:xfrm>
        </p:grpSpPr>
        <p:sp>
          <p:nvSpPr>
            <p:cNvPr id="621" name="Google Shape;621;p16"/>
            <p:cNvSpPr/>
            <p:nvPr/>
          </p:nvSpPr>
          <p:spPr>
            <a:xfrm flipH="1" rot="2549225">
              <a:off x="574668" y="4292653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6"/>
            <p:cNvSpPr/>
            <p:nvPr/>
          </p:nvSpPr>
          <p:spPr>
            <a:xfrm flipH="1" rot="2549225">
              <a:off x="661236" y="4371942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6"/>
            <p:cNvSpPr/>
            <p:nvPr/>
          </p:nvSpPr>
          <p:spPr>
            <a:xfrm flipH="1" rot="2549225">
              <a:off x="747549" y="4450984"/>
              <a:ext cx="38128" cy="32686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6"/>
            <p:cNvSpPr/>
            <p:nvPr/>
          </p:nvSpPr>
          <p:spPr>
            <a:xfrm flipH="1" rot="2549225">
              <a:off x="833830" y="4530025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6"/>
            <p:cNvSpPr/>
            <p:nvPr/>
          </p:nvSpPr>
          <p:spPr>
            <a:xfrm flipH="1" rot="2549225">
              <a:off x="920115" y="4609055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6"/>
            <p:cNvSpPr/>
            <p:nvPr/>
          </p:nvSpPr>
          <p:spPr>
            <a:xfrm flipH="1" rot="2549225">
              <a:off x="649189" y="4211114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6"/>
            <p:cNvSpPr/>
            <p:nvPr/>
          </p:nvSpPr>
          <p:spPr>
            <a:xfrm flipH="1" rot="2549225">
              <a:off x="735758" y="4290404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6"/>
            <p:cNvSpPr/>
            <p:nvPr/>
          </p:nvSpPr>
          <p:spPr>
            <a:xfrm flipH="1" rot="2549225">
              <a:off x="822071" y="4369445"/>
              <a:ext cx="38128" cy="33038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6"/>
            <p:cNvSpPr/>
            <p:nvPr/>
          </p:nvSpPr>
          <p:spPr>
            <a:xfrm flipH="1" rot="2549225">
              <a:off x="908352" y="4448486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6"/>
            <p:cNvSpPr/>
            <p:nvPr/>
          </p:nvSpPr>
          <p:spPr>
            <a:xfrm flipH="1" rot="2549225">
              <a:off x="994637" y="4527517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6"/>
            <p:cNvSpPr/>
            <p:nvPr/>
          </p:nvSpPr>
          <p:spPr>
            <a:xfrm flipH="1" rot="2549225">
              <a:off x="500103" y="4373918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6"/>
            <p:cNvSpPr/>
            <p:nvPr/>
          </p:nvSpPr>
          <p:spPr>
            <a:xfrm flipH="1" rot="2549225">
              <a:off x="586671" y="4453208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6"/>
            <p:cNvSpPr/>
            <p:nvPr/>
          </p:nvSpPr>
          <p:spPr>
            <a:xfrm flipH="1" rot="2549225">
              <a:off x="672984" y="4532249"/>
              <a:ext cx="38128" cy="32974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6"/>
            <p:cNvSpPr/>
            <p:nvPr/>
          </p:nvSpPr>
          <p:spPr>
            <a:xfrm flipH="1" rot="2549225">
              <a:off x="759265" y="4611290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6"/>
            <p:cNvSpPr/>
            <p:nvPr/>
          </p:nvSpPr>
          <p:spPr>
            <a:xfrm flipH="1" rot="2549225">
              <a:off x="845550" y="4690321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6" name="Google Shape;636;p16"/>
          <p:cNvSpPr/>
          <p:nvPr/>
        </p:nvSpPr>
        <p:spPr>
          <a:xfrm rot="5405778">
            <a:off x="2167682" y="4771188"/>
            <a:ext cx="178500" cy="3228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16"/>
          <p:cNvSpPr/>
          <p:nvPr/>
        </p:nvSpPr>
        <p:spPr>
          <a:xfrm>
            <a:off x="4802505" y="4818900"/>
            <a:ext cx="171000" cy="171000"/>
          </a:xfrm>
          <a:prstGeom prst="ellipse">
            <a:avLst/>
          </a:prstGeom>
          <a:solidFill>
            <a:schemeClr val="accent6"/>
          </a:solidFill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16"/>
          <p:cNvSpPr/>
          <p:nvPr/>
        </p:nvSpPr>
        <p:spPr>
          <a:xfrm>
            <a:off x="8800993" y="4654980"/>
            <a:ext cx="336300" cy="31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9" name="Google Shape;639;p16"/>
          <p:cNvGrpSpPr/>
          <p:nvPr/>
        </p:nvGrpSpPr>
        <p:grpSpPr>
          <a:xfrm rot="10800000">
            <a:off x="5307765" y="4815452"/>
            <a:ext cx="161145" cy="262744"/>
            <a:chOff x="8814523" y="4301099"/>
            <a:chExt cx="181204" cy="295450"/>
          </a:xfrm>
        </p:grpSpPr>
        <p:sp>
          <p:nvSpPr>
            <p:cNvPr id="640" name="Google Shape;640;p16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6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6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6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6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6" name="Google Shape;646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orange">
  <p:cSld name="TITLE_ONLY_3"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8" name="Google Shape;648;p17"/>
          <p:cNvGrpSpPr/>
          <p:nvPr/>
        </p:nvGrpSpPr>
        <p:grpSpPr>
          <a:xfrm rot="10800000">
            <a:off x="8877767" y="639515"/>
            <a:ext cx="154517" cy="442886"/>
            <a:chOff x="8846561" y="2782361"/>
            <a:chExt cx="154517" cy="442886"/>
          </a:xfrm>
        </p:grpSpPr>
        <p:sp>
          <p:nvSpPr>
            <p:cNvPr id="649" name="Google Shape;649;p17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7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1" name="Google Shape;651;p17"/>
          <p:cNvGrpSpPr/>
          <p:nvPr/>
        </p:nvGrpSpPr>
        <p:grpSpPr>
          <a:xfrm rot="10800000">
            <a:off x="8430719" y="140528"/>
            <a:ext cx="601568" cy="300960"/>
            <a:chOff x="5615619" y="2077286"/>
            <a:chExt cx="601568" cy="300960"/>
          </a:xfrm>
        </p:grpSpPr>
        <p:sp>
          <p:nvSpPr>
            <p:cNvPr id="652" name="Google Shape;652;p17"/>
            <p:cNvSpPr/>
            <p:nvPr/>
          </p:nvSpPr>
          <p:spPr>
            <a:xfrm>
              <a:off x="5615619" y="2208512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59"/>
                    <a:pt x="274" y="1214"/>
                    <a:pt x="810" y="1214"/>
                  </a:cubicBezTo>
                  <a:cubicBezTo>
                    <a:pt x="1144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7"/>
            <p:cNvSpPr/>
            <p:nvPr/>
          </p:nvSpPr>
          <p:spPr>
            <a:xfrm>
              <a:off x="5754470" y="2208512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55" y="1214"/>
                    <a:pt x="1417" y="940"/>
                    <a:pt x="1417" y="606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7"/>
            <p:cNvSpPr/>
            <p:nvPr/>
          </p:nvSpPr>
          <p:spPr>
            <a:xfrm>
              <a:off x="5893705" y="2208512"/>
              <a:ext cx="45397" cy="38894"/>
            </a:xfrm>
            <a:custGeom>
              <a:rect b="b" l="l" r="r" t="t"/>
              <a:pathLst>
                <a:path extrusionOk="0" h="1214" w="1417">
                  <a:moveTo>
                    <a:pt x="803" y="0"/>
                  </a:moveTo>
                  <a:cubicBezTo>
                    <a:pt x="655" y="0"/>
                    <a:pt x="504" y="55"/>
                    <a:pt x="381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43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7"/>
            <p:cNvSpPr/>
            <p:nvPr/>
          </p:nvSpPr>
          <p:spPr>
            <a:xfrm>
              <a:off x="6032908" y="2208416"/>
              <a:ext cx="45301" cy="38990"/>
            </a:xfrm>
            <a:custGeom>
              <a:rect b="b" l="l" r="r" t="t"/>
              <a:pathLst>
                <a:path extrusionOk="0" h="1217" w="1414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63" y="1217"/>
                    <a:pt x="811" y="1217"/>
                  </a:cubicBezTo>
                  <a:cubicBezTo>
                    <a:pt x="1144" y="1217"/>
                    <a:pt x="1406" y="943"/>
                    <a:pt x="1406" y="609"/>
                  </a:cubicBezTo>
                  <a:cubicBezTo>
                    <a:pt x="1414" y="240"/>
                    <a:pt x="1119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7"/>
            <p:cNvSpPr/>
            <p:nvPr/>
          </p:nvSpPr>
          <p:spPr>
            <a:xfrm>
              <a:off x="6171758" y="2208416"/>
              <a:ext cx="45429" cy="38990"/>
            </a:xfrm>
            <a:custGeom>
              <a:rect b="b" l="l" r="r" t="t"/>
              <a:pathLst>
                <a:path extrusionOk="0" h="1217" w="1418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75" y="1217"/>
                    <a:pt x="810" y="1217"/>
                  </a:cubicBezTo>
                  <a:cubicBezTo>
                    <a:pt x="1144" y="1217"/>
                    <a:pt x="1418" y="943"/>
                    <a:pt x="1418" y="609"/>
                  </a:cubicBezTo>
                  <a:cubicBezTo>
                    <a:pt x="1418" y="240"/>
                    <a:pt x="1120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7"/>
            <p:cNvSpPr/>
            <p:nvPr/>
          </p:nvSpPr>
          <p:spPr>
            <a:xfrm>
              <a:off x="5615619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71"/>
                    <a:pt x="274" y="1214"/>
                    <a:pt x="810" y="1214"/>
                  </a:cubicBezTo>
                  <a:cubicBezTo>
                    <a:pt x="1144" y="1214"/>
                    <a:pt x="1417" y="952"/>
                    <a:pt x="1417" y="607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7"/>
            <p:cNvSpPr/>
            <p:nvPr/>
          </p:nvSpPr>
          <p:spPr>
            <a:xfrm>
              <a:off x="5754470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71"/>
                    <a:pt x="274" y="1214"/>
                    <a:pt x="810" y="1214"/>
                  </a:cubicBezTo>
                  <a:cubicBezTo>
                    <a:pt x="1155" y="1214"/>
                    <a:pt x="1417" y="952"/>
                    <a:pt x="1417" y="607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7"/>
            <p:cNvSpPr/>
            <p:nvPr/>
          </p:nvSpPr>
          <p:spPr>
            <a:xfrm>
              <a:off x="5893705" y="2077414"/>
              <a:ext cx="45397" cy="38765"/>
            </a:xfrm>
            <a:custGeom>
              <a:rect b="b" l="l" r="r" t="t"/>
              <a:pathLst>
                <a:path extrusionOk="0" h="1210" w="1417">
                  <a:moveTo>
                    <a:pt x="810" y="0"/>
                  </a:moveTo>
                  <a:cubicBezTo>
                    <a:pt x="660" y="0"/>
                    <a:pt x="506" y="57"/>
                    <a:pt x="381" y="186"/>
                  </a:cubicBezTo>
                  <a:cubicBezTo>
                    <a:pt x="0" y="567"/>
                    <a:pt x="274" y="1210"/>
                    <a:pt x="810" y="1210"/>
                  </a:cubicBezTo>
                  <a:cubicBezTo>
                    <a:pt x="1143" y="1210"/>
                    <a:pt x="1417" y="948"/>
                    <a:pt x="1417" y="603"/>
                  </a:cubicBezTo>
                  <a:cubicBezTo>
                    <a:pt x="1417" y="242"/>
                    <a:pt x="1121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7"/>
            <p:cNvSpPr/>
            <p:nvPr/>
          </p:nvSpPr>
          <p:spPr>
            <a:xfrm>
              <a:off x="6032908" y="2077286"/>
              <a:ext cx="45045" cy="38894"/>
            </a:xfrm>
            <a:custGeom>
              <a:rect b="b" l="l" r="r" t="t"/>
              <a:pathLst>
                <a:path extrusionOk="0" h="1214" w="1406">
                  <a:moveTo>
                    <a:pt x="801" y="0"/>
                  </a:moveTo>
                  <a:cubicBezTo>
                    <a:pt x="654" y="0"/>
                    <a:pt x="505" y="55"/>
                    <a:pt x="382" y="178"/>
                  </a:cubicBezTo>
                  <a:cubicBezTo>
                    <a:pt x="1" y="571"/>
                    <a:pt x="263" y="1214"/>
                    <a:pt x="811" y="1214"/>
                  </a:cubicBezTo>
                  <a:cubicBezTo>
                    <a:pt x="1144" y="1214"/>
                    <a:pt x="1406" y="952"/>
                    <a:pt x="1406" y="607"/>
                  </a:cubicBezTo>
                  <a:cubicBezTo>
                    <a:pt x="1406" y="243"/>
                    <a:pt x="1110" y="0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7"/>
            <p:cNvSpPr/>
            <p:nvPr/>
          </p:nvSpPr>
          <p:spPr>
            <a:xfrm>
              <a:off x="6171758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6" y="0"/>
                    <a:pt x="505" y="55"/>
                    <a:pt x="382" y="178"/>
                  </a:cubicBezTo>
                  <a:cubicBezTo>
                    <a:pt x="1" y="571"/>
                    <a:pt x="275" y="1214"/>
                    <a:pt x="810" y="1214"/>
                  </a:cubicBezTo>
                  <a:cubicBezTo>
                    <a:pt x="1144" y="1214"/>
                    <a:pt x="1418" y="952"/>
                    <a:pt x="1418" y="607"/>
                  </a:cubicBezTo>
                  <a:cubicBezTo>
                    <a:pt x="1418" y="243"/>
                    <a:pt x="1117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7"/>
            <p:cNvSpPr/>
            <p:nvPr/>
          </p:nvSpPr>
          <p:spPr>
            <a:xfrm>
              <a:off x="5615619" y="2339481"/>
              <a:ext cx="45429" cy="38765"/>
            </a:xfrm>
            <a:custGeom>
              <a:rect b="b" l="l" r="r" t="t"/>
              <a:pathLst>
                <a:path extrusionOk="0" h="1210" w="1418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4" y="1209"/>
                    <a:pt x="810" y="1209"/>
                  </a:cubicBezTo>
                  <a:cubicBezTo>
                    <a:pt x="1144" y="1209"/>
                    <a:pt x="1417" y="947"/>
                    <a:pt x="1417" y="614"/>
                  </a:cubicBezTo>
                  <a:cubicBezTo>
                    <a:pt x="1417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7"/>
            <p:cNvSpPr/>
            <p:nvPr/>
          </p:nvSpPr>
          <p:spPr>
            <a:xfrm>
              <a:off x="5754854" y="2339641"/>
              <a:ext cx="45045" cy="38605"/>
            </a:xfrm>
            <a:custGeom>
              <a:rect b="b" l="l" r="r" t="t"/>
              <a:pathLst>
                <a:path extrusionOk="0" h="1205" w="1406">
                  <a:moveTo>
                    <a:pt x="806" y="0"/>
                  </a:moveTo>
                  <a:cubicBezTo>
                    <a:pt x="657" y="0"/>
                    <a:pt x="505" y="56"/>
                    <a:pt x="381" y="180"/>
                  </a:cubicBezTo>
                  <a:cubicBezTo>
                    <a:pt x="0" y="561"/>
                    <a:pt x="262" y="1204"/>
                    <a:pt x="798" y="1204"/>
                  </a:cubicBezTo>
                  <a:cubicBezTo>
                    <a:pt x="1143" y="1204"/>
                    <a:pt x="1405" y="942"/>
                    <a:pt x="1405" y="609"/>
                  </a:cubicBezTo>
                  <a:cubicBezTo>
                    <a:pt x="1405" y="240"/>
                    <a:pt x="1113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7"/>
            <p:cNvSpPr/>
            <p:nvPr/>
          </p:nvSpPr>
          <p:spPr>
            <a:xfrm>
              <a:off x="5893705" y="2339641"/>
              <a:ext cx="45397" cy="38605"/>
            </a:xfrm>
            <a:custGeom>
              <a:rect b="b" l="l" r="r" t="t"/>
              <a:pathLst>
                <a:path extrusionOk="0" h="1205" w="1417">
                  <a:moveTo>
                    <a:pt x="809" y="0"/>
                  </a:moveTo>
                  <a:cubicBezTo>
                    <a:pt x="658" y="0"/>
                    <a:pt x="505" y="56"/>
                    <a:pt x="381" y="180"/>
                  </a:cubicBezTo>
                  <a:cubicBezTo>
                    <a:pt x="0" y="561"/>
                    <a:pt x="274" y="1204"/>
                    <a:pt x="810" y="1204"/>
                  </a:cubicBezTo>
                  <a:cubicBezTo>
                    <a:pt x="1143" y="1204"/>
                    <a:pt x="1417" y="942"/>
                    <a:pt x="1417" y="609"/>
                  </a:cubicBezTo>
                  <a:cubicBezTo>
                    <a:pt x="1417" y="240"/>
                    <a:pt x="1119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7"/>
            <p:cNvSpPr/>
            <p:nvPr/>
          </p:nvSpPr>
          <p:spPr>
            <a:xfrm>
              <a:off x="6032908" y="2339481"/>
              <a:ext cx="45045" cy="38765"/>
            </a:xfrm>
            <a:custGeom>
              <a:rect b="b" l="l" r="r" t="t"/>
              <a:pathLst>
                <a:path extrusionOk="0" h="1210" w="1406">
                  <a:moveTo>
                    <a:pt x="807" y="0"/>
                  </a:moveTo>
                  <a:cubicBezTo>
                    <a:pt x="658" y="0"/>
                    <a:pt x="506" y="57"/>
                    <a:pt x="382" y="185"/>
                  </a:cubicBezTo>
                  <a:cubicBezTo>
                    <a:pt x="1" y="566"/>
                    <a:pt x="263" y="1209"/>
                    <a:pt x="811" y="1209"/>
                  </a:cubicBezTo>
                  <a:cubicBezTo>
                    <a:pt x="1144" y="1209"/>
                    <a:pt x="1406" y="947"/>
                    <a:pt x="1406" y="614"/>
                  </a:cubicBezTo>
                  <a:cubicBezTo>
                    <a:pt x="1406" y="245"/>
                    <a:pt x="1114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7"/>
            <p:cNvSpPr/>
            <p:nvPr/>
          </p:nvSpPr>
          <p:spPr>
            <a:xfrm>
              <a:off x="6171758" y="2339481"/>
              <a:ext cx="45429" cy="38765"/>
            </a:xfrm>
            <a:custGeom>
              <a:rect b="b" l="l" r="r" t="t"/>
              <a:pathLst>
                <a:path extrusionOk="0" h="1210" w="1418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5" y="1209"/>
                    <a:pt x="810" y="1209"/>
                  </a:cubicBezTo>
                  <a:cubicBezTo>
                    <a:pt x="1144" y="1209"/>
                    <a:pt x="1418" y="947"/>
                    <a:pt x="1418" y="614"/>
                  </a:cubicBezTo>
                  <a:cubicBezTo>
                    <a:pt x="1418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7" name="Google Shape;667;p17"/>
          <p:cNvSpPr/>
          <p:nvPr/>
        </p:nvSpPr>
        <p:spPr>
          <a:xfrm flipH="1" rot="10800000">
            <a:off x="141491" y="140515"/>
            <a:ext cx="152595" cy="152627"/>
          </a:xfrm>
          <a:custGeom>
            <a:rect b="b" l="l" r="r" t="t"/>
            <a:pathLst>
              <a:path extrusionOk="0" h="4764" w="4763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8" name="Google Shape;668;p17"/>
          <p:cNvGrpSpPr/>
          <p:nvPr/>
        </p:nvGrpSpPr>
        <p:grpSpPr>
          <a:xfrm flipH="1" rot="10800000">
            <a:off x="127186" y="434639"/>
            <a:ext cx="181204" cy="295450"/>
            <a:chOff x="8814523" y="4301099"/>
            <a:chExt cx="181204" cy="295450"/>
          </a:xfrm>
        </p:grpSpPr>
        <p:sp>
          <p:nvSpPr>
            <p:cNvPr id="669" name="Google Shape;669;p17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7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7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7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7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7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5" name="Google Shape;675;p17"/>
          <p:cNvSpPr/>
          <p:nvPr/>
        </p:nvSpPr>
        <p:spPr>
          <a:xfrm flipH="1" rot="10800000">
            <a:off x="-575" y="4654964"/>
            <a:ext cx="9145168" cy="488536"/>
          </a:xfrm>
          <a:custGeom>
            <a:rect b="b" l="l" r="r" t="t"/>
            <a:pathLst>
              <a:path extrusionOk="0" h="27683" w="285608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17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77" name="Google Shape;677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blue">
  <p:cSld name="TITLE_ONLY_2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9" name="Google Shape;679;p18"/>
          <p:cNvGrpSpPr/>
          <p:nvPr/>
        </p:nvGrpSpPr>
        <p:grpSpPr>
          <a:xfrm flipH="1">
            <a:off x="68040" y="2798211"/>
            <a:ext cx="154517" cy="442886"/>
            <a:chOff x="8846561" y="2782361"/>
            <a:chExt cx="154517" cy="442886"/>
          </a:xfrm>
        </p:grpSpPr>
        <p:sp>
          <p:nvSpPr>
            <p:cNvPr id="680" name="Google Shape;680;p18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8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2" name="Google Shape;682;p18"/>
          <p:cNvGrpSpPr/>
          <p:nvPr/>
        </p:nvGrpSpPr>
        <p:grpSpPr>
          <a:xfrm flipH="1">
            <a:off x="54697" y="4316949"/>
            <a:ext cx="181204" cy="295450"/>
            <a:chOff x="8814523" y="4301099"/>
            <a:chExt cx="181204" cy="295450"/>
          </a:xfrm>
        </p:grpSpPr>
        <p:sp>
          <p:nvSpPr>
            <p:cNvPr id="683" name="Google Shape;683;p18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8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8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8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8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8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9" name="Google Shape;689;p18"/>
          <p:cNvSpPr/>
          <p:nvPr/>
        </p:nvSpPr>
        <p:spPr>
          <a:xfrm flipH="1">
            <a:off x="8904733" y="230154"/>
            <a:ext cx="188594" cy="188947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0" name="Google Shape;690;p18"/>
          <p:cNvGrpSpPr/>
          <p:nvPr/>
        </p:nvGrpSpPr>
        <p:grpSpPr>
          <a:xfrm flipH="1">
            <a:off x="8903595" y="1099618"/>
            <a:ext cx="190870" cy="548151"/>
            <a:chOff x="179009" y="2072968"/>
            <a:chExt cx="190870" cy="548151"/>
          </a:xfrm>
        </p:grpSpPr>
        <p:sp>
          <p:nvSpPr>
            <p:cNvPr id="691" name="Google Shape;691;p18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8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3" name="Google Shape;693;p18"/>
          <p:cNvSpPr/>
          <p:nvPr/>
        </p:nvSpPr>
        <p:spPr>
          <a:xfrm flipH="1" rot="10800000">
            <a:off x="8853724" y="3120565"/>
            <a:ext cx="290606" cy="2022935"/>
          </a:xfrm>
          <a:custGeom>
            <a:rect b="b" l="l" r="r" t="t"/>
            <a:pathLst>
              <a:path extrusionOk="0" h="27683" w="285608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18"/>
          <p:cNvSpPr/>
          <p:nvPr/>
        </p:nvSpPr>
        <p:spPr>
          <a:xfrm flipH="1" rot="10800000">
            <a:off x="-4" y="-10"/>
            <a:ext cx="290606" cy="2022935"/>
          </a:xfrm>
          <a:custGeom>
            <a:rect b="b" l="l" r="r" t="t"/>
            <a:pathLst>
              <a:path extrusionOk="0" h="27683" w="285608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18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96" name="Google Shape;696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purple">
  <p:cSld name="TITLE_ONLY_2_1"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9"/>
          <p:cNvSpPr/>
          <p:nvPr/>
        </p:nvSpPr>
        <p:spPr>
          <a:xfrm flipH="1" rot="10800000">
            <a:off x="8834091" y="140515"/>
            <a:ext cx="152595" cy="152627"/>
          </a:xfrm>
          <a:custGeom>
            <a:rect b="b" l="l" r="r" t="t"/>
            <a:pathLst>
              <a:path extrusionOk="0" h="4764" w="4763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9" name="Google Shape;699;p19"/>
          <p:cNvGrpSpPr/>
          <p:nvPr/>
        </p:nvGrpSpPr>
        <p:grpSpPr>
          <a:xfrm flipH="1" rot="10800000">
            <a:off x="111673" y="639515"/>
            <a:ext cx="154517" cy="442886"/>
            <a:chOff x="8846561" y="2782361"/>
            <a:chExt cx="154517" cy="442886"/>
          </a:xfrm>
        </p:grpSpPr>
        <p:sp>
          <p:nvSpPr>
            <p:cNvPr id="700" name="Google Shape;700;p19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9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2" name="Google Shape;702;p19"/>
          <p:cNvGrpSpPr/>
          <p:nvPr/>
        </p:nvGrpSpPr>
        <p:grpSpPr>
          <a:xfrm flipH="1" rot="10800000">
            <a:off x="111669" y="140528"/>
            <a:ext cx="601568" cy="300960"/>
            <a:chOff x="5615619" y="2077286"/>
            <a:chExt cx="601568" cy="300960"/>
          </a:xfrm>
        </p:grpSpPr>
        <p:sp>
          <p:nvSpPr>
            <p:cNvPr id="703" name="Google Shape;703;p19"/>
            <p:cNvSpPr/>
            <p:nvPr/>
          </p:nvSpPr>
          <p:spPr>
            <a:xfrm>
              <a:off x="5615619" y="2208512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59"/>
                    <a:pt x="274" y="1214"/>
                    <a:pt x="810" y="1214"/>
                  </a:cubicBezTo>
                  <a:cubicBezTo>
                    <a:pt x="1144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9"/>
            <p:cNvSpPr/>
            <p:nvPr/>
          </p:nvSpPr>
          <p:spPr>
            <a:xfrm>
              <a:off x="5754470" y="2208512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55" y="1214"/>
                    <a:pt x="1417" y="940"/>
                    <a:pt x="1417" y="606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9"/>
            <p:cNvSpPr/>
            <p:nvPr/>
          </p:nvSpPr>
          <p:spPr>
            <a:xfrm>
              <a:off x="5893705" y="2208512"/>
              <a:ext cx="45397" cy="38894"/>
            </a:xfrm>
            <a:custGeom>
              <a:rect b="b" l="l" r="r" t="t"/>
              <a:pathLst>
                <a:path extrusionOk="0" h="1214" w="1417">
                  <a:moveTo>
                    <a:pt x="803" y="0"/>
                  </a:moveTo>
                  <a:cubicBezTo>
                    <a:pt x="655" y="0"/>
                    <a:pt x="504" y="55"/>
                    <a:pt x="381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43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9"/>
            <p:cNvSpPr/>
            <p:nvPr/>
          </p:nvSpPr>
          <p:spPr>
            <a:xfrm>
              <a:off x="6032908" y="2208416"/>
              <a:ext cx="45301" cy="38990"/>
            </a:xfrm>
            <a:custGeom>
              <a:rect b="b" l="l" r="r" t="t"/>
              <a:pathLst>
                <a:path extrusionOk="0" h="1217" w="1414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63" y="1217"/>
                    <a:pt x="811" y="1217"/>
                  </a:cubicBezTo>
                  <a:cubicBezTo>
                    <a:pt x="1144" y="1217"/>
                    <a:pt x="1406" y="943"/>
                    <a:pt x="1406" y="609"/>
                  </a:cubicBezTo>
                  <a:cubicBezTo>
                    <a:pt x="1414" y="240"/>
                    <a:pt x="1119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9"/>
            <p:cNvSpPr/>
            <p:nvPr/>
          </p:nvSpPr>
          <p:spPr>
            <a:xfrm>
              <a:off x="6171758" y="2208416"/>
              <a:ext cx="45429" cy="38990"/>
            </a:xfrm>
            <a:custGeom>
              <a:rect b="b" l="l" r="r" t="t"/>
              <a:pathLst>
                <a:path extrusionOk="0" h="1217" w="1418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75" y="1217"/>
                    <a:pt x="810" y="1217"/>
                  </a:cubicBezTo>
                  <a:cubicBezTo>
                    <a:pt x="1144" y="1217"/>
                    <a:pt x="1418" y="943"/>
                    <a:pt x="1418" y="609"/>
                  </a:cubicBezTo>
                  <a:cubicBezTo>
                    <a:pt x="1418" y="240"/>
                    <a:pt x="1120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9"/>
            <p:cNvSpPr/>
            <p:nvPr/>
          </p:nvSpPr>
          <p:spPr>
            <a:xfrm>
              <a:off x="5615619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71"/>
                    <a:pt x="274" y="1214"/>
                    <a:pt x="810" y="1214"/>
                  </a:cubicBezTo>
                  <a:cubicBezTo>
                    <a:pt x="1144" y="1214"/>
                    <a:pt x="1417" y="952"/>
                    <a:pt x="1417" y="607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9"/>
            <p:cNvSpPr/>
            <p:nvPr/>
          </p:nvSpPr>
          <p:spPr>
            <a:xfrm>
              <a:off x="5754470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71"/>
                    <a:pt x="274" y="1214"/>
                    <a:pt x="810" y="1214"/>
                  </a:cubicBezTo>
                  <a:cubicBezTo>
                    <a:pt x="1155" y="1214"/>
                    <a:pt x="1417" y="952"/>
                    <a:pt x="1417" y="607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9"/>
            <p:cNvSpPr/>
            <p:nvPr/>
          </p:nvSpPr>
          <p:spPr>
            <a:xfrm>
              <a:off x="5893705" y="2077414"/>
              <a:ext cx="45397" cy="38765"/>
            </a:xfrm>
            <a:custGeom>
              <a:rect b="b" l="l" r="r" t="t"/>
              <a:pathLst>
                <a:path extrusionOk="0" h="1210" w="1417">
                  <a:moveTo>
                    <a:pt x="810" y="0"/>
                  </a:moveTo>
                  <a:cubicBezTo>
                    <a:pt x="660" y="0"/>
                    <a:pt x="506" y="57"/>
                    <a:pt x="381" y="186"/>
                  </a:cubicBezTo>
                  <a:cubicBezTo>
                    <a:pt x="0" y="567"/>
                    <a:pt x="274" y="1210"/>
                    <a:pt x="810" y="1210"/>
                  </a:cubicBezTo>
                  <a:cubicBezTo>
                    <a:pt x="1143" y="1210"/>
                    <a:pt x="1417" y="948"/>
                    <a:pt x="1417" y="603"/>
                  </a:cubicBezTo>
                  <a:cubicBezTo>
                    <a:pt x="1417" y="242"/>
                    <a:pt x="1121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9"/>
            <p:cNvSpPr/>
            <p:nvPr/>
          </p:nvSpPr>
          <p:spPr>
            <a:xfrm>
              <a:off x="6032908" y="2077286"/>
              <a:ext cx="45045" cy="38894"/>
            </a:xfrm>
            <a:custGeom>
              <a:rect b="b" l="l" r="r" t="t"/>
              <a:pathLst>
                <a:path extrusionOk="0" h="1214" w="1406">
                  <a:moveTo>
                    <a:pt x="801" y="0"/>
                  </a:moveTo>
                  <a:cubicBezTo>
                    <a:pt x="654" y="0"/>
                    <a:pt x="505" y="55"/>
                    <a:pt x="382" y="178"/>
                  </a:cubicBezTo>
                  <a:cubicBezTo>
                    <a:pt x="1" y="571"/>
                    <a:pt x="263" y="1214"/>
                    <a:pt x="811" y="1214"/>
                  </a:cubicBezTo>
                  <a:cubicBezTo>
                    <a:pt x="1144" y="1214"/>
                    <a:pt x="1406" y="952"/>
                    <a:pt x="1406" y="607"/>
                  </a:cubicBezTo>
                  <a:cubicBezTo>
                    <a:pt x="1406" y="243"/>
                    <a:pt x="1110" y="0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9"/>
            <p:cNvSpPr/>
            <p:nvPr/>
          </p:nvSpPr>
          <p:spPr>
            <a:xfrm>
              <a:off x="6171758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6" y="0"/>
                    <a:pt x="505" y="55"/>
                    <a:pt x="382" y="178"/>
                  </a:cubicBezTo>
                  <a:cubicBezTo>
                    <a:pt x="1" y="571"/>
                    <a:pt x="275" y="1214"/>
                    <a:pt x="810" y="1214"/>
                  </a:cubicBezTo>
                  <a:cubicBezTo>
                    <a:pt x="1144" y="1214"/>
                    <a:pt x="1418" y="952"/>
                    <a:pt x="1418" y="607"/>
                  </a:cubicBezTo>
                  <a:cubicBezTo>
                    <a:pt x="1418" y="243"/>
                    <a:pt x="1117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9"/>
            <p:cNvSpPr/>
            <p:nvPr/>
          </p:nvSpPr>
          <p:spPr>
            <a:xfrm>
              <a:off x="5615619" y="2339481"/>
              <a:ext cx="45429" cy="38765"/>
            </a:xfrm>
            <a:custGeom>
              <a:rect b="b" l="l" r="r" t="t"/>
              <a:pathLst>
                <a:path extrusionOk="0" h="1210" w="1418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4" y="1209"/>
                    <a:pt x="810" y="1209"/>
                  </a:cubicBezTo>
                  <a:cubicBezTo>
                    <a:pt x="1144" y="1209"/>
                    <a:pt x="1417" y="947"/>
                    <a:pt x="1417" y="614"/>
                  </a:cubicBezTo>
                  <a:cubicBezTo>
                    <a:pt x="1417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9"/>
            <p:cNvSpPr/>
            <p:nvPr/>
          </p:nvSpPr>
          <p:spPr>
            <a:xfrm>
              <a:off x="5754854" y="2339641"/>
              <a:ext cx="45045" cy="38605"/>
            </a:xfrm>
            <a:custGeom>
              <a:rect b="b" l="l" r="r" t="t"/>
              <a:pathLst>
                <a:path extrusionOk="0" h="1205" w="1406">
                  <a:moveTo>
                    <a:pt x="806" y="0"/>
                  </a:moveTo>
                  <a:cubicBezTo>
                    <a:pt x="657" y="0"/>
                    <a:pt x="505" y="56"/>
                    <a:pt x="381" y="180"/>
                  </a:cubicBezTo>
                  <a:cubicBezTo>
                    <a:pt x="0" y="561"/>
                    <a:pt x="262" y="1204"/>
                    <a:pt x="798" y="1204"/>
                  </a:cubicBezTo>
                  <a:cubicBezTo>
                    <a:pt x="1143" y="1204"/>
                    <a:pt x="1405" y="942"/>
                    <a:pt x="1405" y="609"/>
                  </a:cubicBezTo>
                  <a:cubicBezTo>
                    <a:pt x="1405" y="240"/>
                    <a:pt x="1113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9"/>
            <p:cNvSpPr/>
            <p:nvPr/>
          </p:nvSpPr>
          <p:spPr>
            <a:xfrm>
              <a:off x="5893705" y="2339641"/>
              <a:ext cx="45397" cy="38605"/>
            </a:xfrm>
            <a:custGeom>
              <a:rect b="b" l="l" r="r" t="t"/>
              <a:pathLst>
                <a:path extrusionOk="0" h="1205" w="1417">
                  <a:moveTo>
                    <a:pt x="809" y="0"/>
                  </a:moveTo>
                  <a:cubicBezTo>
                    <a:pt x="658" y="0"/>
                    <a:pt x="505" y="56"/>
                    <a:pt x="381" y="180"/>
                  </a:cubicBezTo>
                  <a:cubicBezTo>
                    <a:pt x="0" y="561"/>
                    <a:pt x="274" y="1204"/>
                    <a:pt x="810" y="1204"/>
                  </a:cubicBezTo>
                  <a:cubicBezTo>
                    <a:pt x="1143" y="1204"/>
                    <a:pt x="1417" y="942"/>
                    <a:pt x="1417" y="609"/>
                  </a:cubicBezTo>
                  <a:cubicBezTo>
                    <a:pt x="1417" y="240"/>
                    <a:pt x="1119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9"/>
            <p:cNvSpPr/>
            <p:nvPr/>
          </p:nvSpPr>
          <p:spPr>
            <a:xfrm>
              <a:off x="6032908" y="2339481"/>
              <a:ext cx="45045" cy="38765"/>
            </a:xfrm>
            <a:custGeom>
              <a:rect b="b" l="l" r="r" t="t"/>
              <a:pathLst>
                <a:path extrusionOk="0" h="1210" w="1406">
                  <a:moveTo>
                    <a:pt x="807" y="0"/>
                  </a:moveTo>
                  <a:cubicBezTo>
                    <a:pt x="658" y="0"/>
                    <a:pt x="506" y="57"/>
                    <a:pt x="382" y="185"/>
                  </a:cubicBezTo>
                  <a:cubicBezTo>
                    <a:pt x="1" y="566"/>
                    <a:pt x="263" y="1209"/>
                    <a:pt x="811" y="1209"/>
                  </a:cubicBezTo>
                  <a:cubicBezTo>
                    <a:pt x="1144" y="1209"/>
                    <a:pt x="1406" y="947"/>
                    <a:pt x="1406" y="614"/>
                  </a:cubicBezTo>
                  <a:cubicBezTo>
                    <a:pt x="1406" y="245"/>
                    <a:pt x="1114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9"/>
            <p:cNvSpPr/>
            <p:nvPr/>
          </p:nvSpPr>
          <p:spPr>
            <a:xfrm>
              <a:off x="6171758" y="2339481"/>
              <a:ext cx="45429" cy="38765"/>
            </a:xfrm>
            <a:custGeom>
              <a:rect b="b" l="l" r="r" t="t"/>
              <a:pathLst>
                <a:path extrusionOk="0" h="1210" w="1418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5" y="1209"/>
                    <a:pt x="810" y="1209"/>
                  </a:cubicBezTo>
                  <a:cubicBezTo>
                    <a:pt x="1144" y="1209"/>
                    <a:pt x="1418" y="947"/>
                    <a:pt x="1418" y="614"/>
                  </a:cubicBezTo>
                  <a:cubicBezTo>
                    <a:pt x="1418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8" name="Google Shape;718;p19"/>
          <p:cNvGrpSpPr/>
          <p:nvPr/>
        </p:nvGrpSpPr>
        <p:grpSpPr>
          <a:xfrm flipH="1" rot="10800000">
            <a:off x="8819786" y="434639"/>
            <a:ext cx="181204" cy="295450"/>
            <a:chOff x="8814523" y="4301099"/>
            <a:chExt cx="181204" cy="295450"/>
          </a:xfrm>
        </p:grpSpPr>
        <p:sp>
          <p:nvSpPr>
            <p:cNvPr id="719" name="Google Shape;719;p19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9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9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9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9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9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5" name="Google Shape;725;p19"/>
          <p:cNvSpPr/>
          <p:nvPr/>
        </p:nvSpPr>
        <p:spPr>
          <a:xfrm flipH="1" rot="10800000">
            <a:off x="-575" y="4654964"/>
            <a:ext cx="9145168" cy="488536"/>
          </a:xfrm>
          <a:custGeom>
            <a:rect b="b" l="l" r="r" t="t"/>
            <a:pathLst>
              <a:path extrusionOk="0" h="27683" w="285608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19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7" name="Google Shape;727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pink">
  <p:cSld name="TITLE_ONLY_2_1_1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20"/>
          <p:cNvSpPr/>
          <p:nvPr/>
        </p:nvSpPr>
        <p:spPr>
          <a:xfrm flipH="1" rot="10800000">
            <a:off x="-575" y="4654964"/>
            <a:ext cx="9145168" cy="488536"/>
          </a:xfrm>
          <a:custGeom>
            <a:rect b="b" l="l" r="r" t="t"/>
            <a:pathLst>
              <a:path extrusionOk="0" h="27683" w="285608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20"/>
          <p:cNvSpPr/>
          <p:nvPr/>
        </p:nvSpPr>
        <p:spPr>
          <a:xfrm flipH="1" rot="10800000">
            <a:off x="8834091" y="140515"/>
            <a:ext cx="152595" cy="152627"/>
          </a:xfrm>
          <a:custGeom>
            <a:rect b="b" l="l" r="r" t="t"/>
            <a:pathLst>
              <a:path extrusionOk="0" h="4764" w="4763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1" name="Google Shape;731;p20"/>
          <p:cNvGrpSpPr/>
          <p:nvPr/>
        </p:nvGrpSpPr>
        <p:grpSpPr>
          <a:xfrm flipH="1" rot="10800000">
            <a:off x="111673" y="639515"/>
            <a:ext cx="154517" cy="442886"/>
            <a:chOff x="8846561" y="2782361"/>
            <a:chExt cx="154517" cy="442886"/>
          </a:xfrm>
        </p:grpSpPr>
        <p:sp>
          <p:nvSpPr>
            <p:cNvPr id="732" name="Google Shape;732;p20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0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4" name="Google Shape;734;p20"/>
          <p:cNvGrpSpPr/>
          <p:nvPr/>
        </p:nvGrpSpPr>
        <p:grpSpPr>
          <a:xfrm flipH="1" rot="10800000">
            <a:off x="111669" y="140528"/>
            <a:ext cx="601568" cy="300960"/>
            <a:chOff x="5615619" y="2077286"/>
            <a:chExt cx="601568" cy="300960"/>
          </a:xfrm>
        </p:grpSpPr>
        <p:sp>
          <p:nvSpPr>
            <p:cNvPr id="735" name="Google Shape;735;p20"/>
            <p:cNvSpPr/>
            <p:nvPr/>
          </p:nvSpPr>
          <p:spPr>
            <a:xfrm>
              <a:off x="5615619" y="2208512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59"/>
                    <a:pt x="274" y="1214"/>
                    <a:pt x="810" y="1214"/>
                  </a:cubicBezTo>
                  <a:cubicBezTo>
                    <a:pt x="1144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0"/>
            <p:cNvSpPr/>
            <p:nvPr/>
          </p:nvSpPr>
          <p:spPr>
            <a:xfrm>
              <a:off x="5754470" y="2208512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55" y="1214"/>
                    <a:pt x="1417" y="940"/>
                    <a:pt x="1417" y="606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0"/>
            <p:cNvSpPr/>
            <p:nvPr/>
          </p:nvSpPr>
          <p:spPr>
            <a:xfrm>
              <a:off x="5893705" y="2208512"/>
              <a:ext cx="45397" cy="38894"/>
            </a:xfrm>
            <a:custGeom>
              <a:rect b="b" l="l" r="r" t="t"/>
              <a:pathLst>
                <a:path extrusionOk="0" h="1214" w="1417">
                  <a:moveTo>
                    <a:pt x="803" y="0"/>
                  </a:moveTo>
                  <a:cubicBezTo>
                    <a:pt x="655" y="0"/>
                    <a:pt x="504" y="55"/>
                    <a:pt x="381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43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0"/>
            <p:cNvSpPr/>
            <p:nvPr/>
          </p:nvSpPr>
          <p:spPr>
            <a:xfrm>
              <a:off x="6032908" y="2208416"/>
              <a:ext cx="45301" cy="38990"/>
            </a:xfrm>
            <a:custGeom>
              <a:rect b="b" l="l" r="r" t="t"/>
              <a:pathLst>
                <a:path extrusionOk="0" h="1217" w="1414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63" y="1217"/>
                    <a:pt x="811" y="1217"/>
                  </a:cubicBezTo>
                  <a:cubicBezTo>
                    <a:pt x="1144" y="1217"/>
                    <a:pt x="1406" y="943"/>
                    <a:pt x="1406" y="609"/>
                  </a:cubicBezTo>
                  <a:cubicBezTo>
                    <a:pt x="1414" y="240"/>
                    <a:pt x="1119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0"/>
            <p:cNvSpPr/>
            <p:nvPr/>
          </p:nvSpPr>
          <p:spPr>
            <a:xfrm>
              <a:off x="6171758" y="2208416"/>
              <a:ext cx="45429" cy="38990"/>
            </a:xfrm>
            <a:custGeom>
              <a:rect b="b" l="l" r="r" t="t"/>
              <a:pathLst>
                <a:path extrusionOk="0" h="1217" w="1418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75" y="1217"/>
                    <a:pt x="810" y="1217"/>
                  </a:cubicBezTo>
                  <a:cubicBezTo>
                    <a:pt x="1144" y="1217"/>
                    <a:pt x="1418" y="943"/>
                    <a:pt x="1418" y="609"/>
                  </a:cubicBezTo>
                  <a:cubicBezTo>
                    <a:pt x="1418" y="240"/>
                    <a:pt x="1120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0"/>
            <p:cNvSpPr/>
            <p:nvPr/>
          </p:nvSpPr>
          <p:spPr>
            <a:xfrm>
              <a:off x="5615619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71"/>
                    <a:pt x="274" y="1214"/>
                    <a:pt x="810" y="1214"/>
                  </a:cubicBezTo>
                  <a:cubicBezTo>
                    <a:pt x="1144" y="1214"/>
                    <a:pt x="1417" y="952"/>
                    <a:pt x="1417" y="607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0"/>
            <p:cNvSpPr/>
            <p:nvPr/>
          </p:nvSpPr>
          <p:spPr>
            <a:xfrm>
              <a:off x="5754470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71"/>
                    <a:pt x="274" y="1214"/>
                    <a:pt x="810" y="1214"/>
                  </a:cubicBezTo>
                  <a:cubicBezTo>
                    <a:pt x="1155" y="1214"/>
                    <a:pt x="1417" y="952"/>
                    <a:pt x="1417" y="607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0"/>
            <p:cNvSpPr/>
            <p:nvPr/>
          </p:nvSpPr>
          <p:spPr>
            <a:xfrm>
              <a:off x="5893705" y="2077414"/>
              <a:ext cx="45397" cy="38765"/>
            </a:xfrm>
            <a:custGeom>
              <a:rect b="b" l="l" r="r" t="t"/>
              <a:pathLst>
                <a:path extrusionOk="0" h="1210" w="1417">
                  <a:moveTo>
                    <a:pt x="810" y="0"/>
                  </a:moveTo>
                  <a:cubicBezTo>
                    <a:pt x="660" y="0"/>
                    <a:pt x="506" y="57"/>
                    <a:pt x="381" y="186"/>
                  </a:cubicBezTo>
                  <a:cubicBezTo>
                    <a:pt x="0" y="567"/>
                    <a:pt x="274" y="1210"/>
                    <a:pt x="810" y="1210"/>
                  </a:cubicBezTo>
                  <a:cubicBezTo>
                    <a:pt x="1143" y="1210"/>
                    <a:pt x="1417" y="948"/>
                    <a:pt x="1417" y="603"/>
                  </a:cubicBezTo>
                  <a:cubicBezTo>
                    <a:pt x="1417" y="242"/>
                    <a:pt x="1121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0"/>
            <p:cNvSpPr/>
            <p:nvPr/>
          </p:nvSpPr>
          <p:spPr>
            <a:xfrm>
              <a:off x="6032908" y="2077286"/>
              <a:ext cx="45045" cy="38894"/>
            </a:xfrm>
            <a:custGeom>
              <a:rect b="b" l="l" r="r" t="t"/>
              <a:pathLst>
                <a:path extrusionOk="0" h="1214" w="1406">
                  <a:moveTo>
                    <a:pt x="801" y="0"/>
                  </a:moveTo>
                  <a:cubicBezTo>
                    <a:pt x="654" y="0"/>
                    <a:pt x="505" y="55"/>
                    <a:pt x="382" y="178"/>
                  </a:cubicBezTo>
                  <a:cubicBezTo>
                    <a:pt x="1" y="571"/>
                    <a:pt x="263" y="1214"/>
                    <a:pt x="811" y="1214"/>
                  </a:cubicBezTo>
                  <a:cubicBezTo>
                    <a:pt x="1144" y="1214"/>
                    <a:pt x="1406" y="952"/>
                    <a:pt x="1406" y="607"/>
                  </a:cubicBezTo>
                  <a:cubicBezTo>
                    <a:pt x="1406" y="243"/>
                    <a:pt x="1110" y="0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0"/>
            <p:cNvSpPr/>
            <p:nvPr/>
          </p:nvSpPr>
          <p:spPr>
            <a:xfrm>
              <a:off x="6171758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6" y="0"/>
                    <a:pt x="505" y="55"/>
                    <a:pt x="382" y="178"/>
                  </a:cubicBezTo>
                  <a:cubicBezTo>
                    <a:pt x="1" y="571"/>
                    <a:pt x="275" y="1214"/>
                    <a:pt x="810" y="1214"/>
                  </a:cubicBezTo>
                  <a:cubicBezTo>
                    <a:pt x="1144" y="1214"/>
                    <a:pt x="1418" y="952"/>
                    <a:pt x="1418" y="607"/>
                  </a:cubicBezTo>
                  <a:cubicBezTo>
                    <a:pt x="1418" y="243"/>
                    <a:pt x="1117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0"/>
            <p:cNvSpPr/>
            <p:nvPr/>
          </p:nvSpPr>
          <p:spPr>
            <a:xfrm>
              <a:off x="5615619" y="2339481"/>
              <a:ext cx="45429" cy="38765"/>
            </a:xfrm>
            <a:custGeom>
              <a:rect b="b" l="l" r="r" t="t"/>
              <a:pathLst>
                <a:path extrusionOk="0" h="1210" w="1418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4" y="1209"/>
                    <a:pt x="810" y="1209"/>
                  </a:cubicBezTo>
                  <a:cubicBezTo>
                    <a:pt x="1144" y="1209"/>
                    <a:pt x="1417" y="947"/>
                    <a:pt x="1417" y="614"/>
                  </a:cubicBezTo>
                  <a:cubicBezTo>
                    <a:pt x="1417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0"/>
            <p:cNvSpPr/>
            <p:nvPr/>
          </p:nvSpPr>
          <p:spPr>
            <a:xfrm>
              <a:off x="5754854" y="2339641"/>
              <a:ext cx="45045" cy="38605"/>
            </a:xfrm>
            <a:custGeom>
              <a:rect b="b" l="l" r="r" t="t"/>
              <a:pathLst>
                <a:path extrusionOk="0" h="1205" w="1406">
                  <a:moveTo>
                    <a:pt x="806" y="0"/>
                  </a:moveTo>
                  <a:cubicBezTo>
                    <a:pt x="657" y="0"/>
                    <a:pt x="505" y="56"/>
                    <a:pt x="381" y="180"/>
                  </a:cubicBezTo>
                  <a:cubicBezTo>
                    <a:pt x="0" y="561"/>
                    <a:pt x="262" y="1204"/>
                    <a:pt x="798" y="1204"/>
                  </a:cubicBezTo>
                  <a:cubicBezTo>
                    <a:pt x="1143" y="1204"/>
                    <a:pt x="1405" y="942"/>
                    <a:pt x="1405" y="609"/>
                  </a:cubicBezTo>
                  <a:cubicBezTo>
                    <a:pt x="1405" y="240"/>
                    <a:pt x="1113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0"/>
            <p:cNvSpPr/>
            <p:nvPr/>
          </p:nvSpPr>
          <p:spPr>
            <a:xfrm>
              <a:off x="5893705" y="2339641"/>
              <a:ext cx="45397" cy="38605"/>
            </a:xfrm>
            <a:custGeom>
              <a:rect b="b" l="l" r="r" t="t"/>
              <a:pathLst>
                <a:path extrusionOk="0" h="1205" w="1417">
                  <a:moveTo>
                    <a:pt x="809" y="0"/>
                  </a:moveTo>
                  <a:cubicBezTo>
                    <a:pt x="658" y="0"/>
                    <a:pt x="505" y="56"/>
                    <a:pt x="381" y="180"/>
                  </a:cubicBezTo>
                  <a:cubicBezTo>
                    <a:pt x="0" y="561"/>
                    <a:pt x="274" y="1204"/>
                    <a:pt x="810" y="1204"/>
                  </a:cubicBezTo>
                  <a:cubicBezTo>
                    <a:pt x="1143" y="1204"/>
                    <a:pt x="1417" y="942"/>
                    <a:pt x="1417" y="609"/>
                  </a:cubicBezTo>
                  <a:cubicBezTo>
                    <a:pt x="1417" y="240"/>
                    <a:pt x="1119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0"/>
            <p:cNvSpPr/>
            <p:nvPr/>
          </p:nvSpPr>
          <p:spPr>
            <a:xfrm>
              <a:off x="6032908" y="2339481"/>
              <a:ext cx="45045" cy="38765"/>
            </a:xfrm>
            <a:custGeom>
              <a:rect b="b" l="l" r="r" t="t"/>
              <a:pathLst>
                <a:path extrusionOk="0" h="1210" w="1406">
                  <a:moveTo>
                    <a:pt x="807" y="0"/>
                  </a:moveTo>
                  <a:cubicBezTo>
                    <a:pt x="658" y="0"/>
                    <a:pt x="506" y="57"/>
                    <a:pt x="382" y="185"/>
                  </a:cubicBezTo>
                  <a:cubicBezTo>
                    <a:pt x="1" y="566"/>
                    <a:pt x="263" y="1209"/>
                    <a:pt x="811" y="1209"/>
                  </a:cubicBezTo>
                  <a:cubicBezTo>
                    <a:pt x="1144" y="1209"/>
                    <a:pt x="1406" y="947"/>
                    <a:pt x="1406" y="614"/>
                  </a:cubicBezTo>
                  <a:cubicBezTo>
                    <a:pt x="1406" y="245"/>
                    <a:pt x="1114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0"/>
            <p:cNvSpPr/>
            <p:nvPr/>
          </p:nvSpPr>
          <p:spPr>
            <a:xfrm>
              <a:off x="6171758" y="2339481"/>
              <a:ext cx="45429" cy="38765"/>
            </a:xfrm>
            <a:custGeom>
              <a:rect b="b" l="l" r="r" t="t"/>
              <a:pathLst>
                <a:path extrusionOk="0" h="1210" w="1418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5" y="1209"/>
                    <a:pt x="810" y="1209"/>
                  </a:cubicBezTo>
                  <a:cubicBezTo>
                    <a:pt x="1144" y="1209"/>
                    <a:pt x="1418" y="947"/>
                    <a:pt x="1418" y="614"/>
                  </a:cubicBezTo>
                  <a:cubicBezTo>
                    <a:pt x="1418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0" name="Google Shape;750;p20"/>
          <p:cNvGrpSpPr/>
          <p:nvPr/>
        </p:nvGrpSpPr>
        <p:grpSpPr>
          <a:xfrm flipH="1" rot="10800000">
            <a:off x="8819786" y="434639"/>
            <a:ext cx="181204" cy="295450"/>
            <a:chOff x="8814523" y="4301099"/>
            <a:chExt cx="181204" cy="295450"/>
          </a:xfrm>
        </p:grpSpPr>
        <p:sp>
          <p:nvSpPr>
            <p:cNvPr id="751" name="Google Shape;751;p20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0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0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0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0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7" name="Google Shape;757;p20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58" name="Google Shape;758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"/>
          <p:cNvSpPr/>
          <p:nvPr/>
        </p:nvSpPr>
        <p:spPr>
          <a:xfrm>
            <a:off x="5525" y="-1225"/>
            <a:ext cx="9143969" cy="1903504"/>
          </a:xfrm>
          <a:custGeom>
            <a:rect b="b" l="l" r="r" t="t"/>
            <a:pathLst>
              <a:path extrusionOk="0" h="160735" w="44209">
                <a:moveTo>
                  <a:pt x="0" y="0"/>
                </a:moveTo>
                <a:lnTo>
                  <a:pt x="0" y="160734"/>
                </a:lnTo>
                <a:lnTo>
                  <a:pt x="44208" y="160734"/>
                </a:lnTo>
                <a:lnTo>
                  <a:pt x="4420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3"/>
          <p:cNvSpPr/>
          <p:nvPr/>
        </p:nvSpPr>
        <p:spPr>
          <a:xfrm>
            <a:off x="3688662" y="1094850"/>
            <a:ext cx="1766371" cy="1766392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3"/>
          <p:cNvSpPr/>
          <p:nvPr/>
        </p:nvSpPr>
        <p:spPr>
          <a:xfrm>
            <a:off x="3843622" y="1249820"/>
            <a:ext cx="1456430" cy="1456448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3"/>
          <p:cNvSpPr/>
          <p:nvPr/>
        </p:nvSpPr>
        <p:spPr>
          <a:xfrm>
            <a:off x="8215301" y="4895571"/>
            <a:ext cx="83286" cy="83286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3"/>
          <p:cNvSpPr/>
          <p:nvPr/>
        </p:nvSpPr>
        <p:spPr>
          <a:xfrm>
            <a:off x="8400930" y="4897849"/>
            <a:ext cx="600135" cy="81778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" name="Google Shape;147;p3"/>
          <p:cNvGrpSpPr/>
          <p:nvPr/>
        </p:nvGrpSpPr>
        <p:grpSpPr>
          <a:xfrm>
            <a:off x="8846561" y="2203086"/>
            <a:ext cx="154517" cy="442886"/>
            <a:chOff x="8846561" y="2782361"/>
            <a:chExt cx="154517" cy="442886"/>
          </a:xfrm>
        </p:grpSpPr>
        <p:sp>
          <p:nvSpPr>
            <p:cNvPr id="148" name="Google Shape;148;p3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" name="Google Shape;150;p3"/>
          <p:cNvGrpSpPr/>
          <p:nvPr/>
        </p:nvGrpSpPr>
        <p:grpSpPr>
          <a:xfrm>
            <a:off x="8814523" y="3721824"/>
            <a:ext cx="181204" cy="295450"/>
            <a:chOff x="8814523" y="4301099"/>
            <a:chExt cx="181204" cy="295450"/>
          </a:xfrm>
        </p:grpSpPr>
        <p:sp>
          <p:nvSpPr>
            <p:cNvPr id="151" name="Google Shape;151;p3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3"/>
          <p:cNvSpPr/>
          <p:nvPr/>
        </p:nvSpPr>
        <p:spPr>
          <a:xfrm>
            <a:off x="179910" y="2203063"/>
            <a:ext cx="152679" cy="152964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" name="Google Shape;158;p3"/>
          <p:cNvGrpSpPr/>
          <p:nvPr/>
        </p:nvGrpSpPr>
        <p:grpSpPr>
          <a:xfrm>
            <a:off x="179005" y="2907021"/>
            <a:ext cx="154529" cy="443783"/>
            <a:chOff x="179009" y="2072968"/>
            <a:chExt cx="190870" cy="548151"/>
          </a:xfrm>
        </p:grpSpPr>
        <p:sp>
          <p:nvSpPr>
            <p:cNvPr id="159" name="Google Shape;159;p3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3"/>
          <p:cNvGrpSpPr/>
          <p:nvPr/>
        </p:nvGrpSpPr>
        <p:grpSpPr>
          <a:xfrm>
            <a:off x="179000" y="4719815"/>
            <a:ext cx="279631" cy="259804"/>
            <a:chOff x="6672" y="3464315"/>
            <a:chExt cx="279631" cy="259804"/>
          </a:xfrm>
        </p:grpSpPr>
        <p:sp>
          <p:nvSpPr>
            <p:cNvPr id="162" name="Google Shape;162;p3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" name="Google Shape;171;p3"/>
          <p:cNvSpPr/>
          <p:nvPr/>
        </p:nvSpPr>
        <p:spPr>
          <a:xfrm>
            <a:off x="606990" y="4873780"/>
            <a:ext cx="106225" cy="105840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"/>
          <p:cNvSpPr txBox="1"/>
          <p:nvPr>
            <p:ph hasCustomPrompt="1" type="title"/>
          </p:nvPr>
        </p:nvSpPr>
        <p:spPr>
          <a:xfrm>
            <a:off x="3525300" y="1249825"/>
            <a:ext cx="2093400" cy="14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lt2"/>
                </a:solidFill>
                <a:latin typeface="Libre Franklin Black"/>
                <a:ea typeface="Libre Franklin Black"/>
                <a:cs typeface="Libre Franklin Black"/>
                <a:sym typeface="Libre Franklin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73" name="Google Shape;173;p3"/>
          <p:cNvSpPr txBox="1"/>
          <p:nvPr>
            <p:ph idx="1" type="subTitle"/>
          </p:nvPr>
        </p:nvSpPr>
        <p:spPr>
          <a:xfrm>
            <a:off x="3218100" y="3657950"/>
            <a:ext cx="27078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4" name="Google Shape;174;p3"/>
          <p:cNvSpPr txBox="1"/>
          <p:nvPr>
            <p:ph idx="2" type="title"/>
          </p:nvPr>
        </p:nvSpPr>
        <p:spPr>
          <a:xfrm>
            <a:off x="2418150" y="2981762"/>
            <a:ext cx="4307700" cy="6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5" name="Google Shape;175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mockup">
  <p:cSld name="TITLE_ONLY_1"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21"/>
          <p:cNvSpPr/>
          <p:nvPr/>
        </p:nvSpPr>
        <p:spPr>
          <a:xfrm>
            <a:off x="8896251" y="151600"/>
            <a:ext cx="129912" cy="129876"/>
          </a:xfrm>
          <a:custGeom>
            <a:rect b="b" l="l" r="r" t="t"/>
            <a:pathLst>
              <a:path extrusionOk="0" h="7906" w="7907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1" name="Google Shape;761;p21"/>
          <p:cNvGrpSpPr/>
          <p:nvPr/>
        </p:nvGrpSpPr>
        <p:grpSpPr>
          <a:xfrm>
            <a:off x="8914027" y="1416159"/>
            <a:ext cx="118484" cy="339650"/>
            <a:chOff x="8846561" y="2782361"/>
            <a:chExt cx="154517" cy="442886"/>
          </a:xfrm>
        </p:grpSpPr>
        <p:sp>
          <p:nvSpPr>
            <p:cNvPr id="762" name="Google Shape;762;p21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1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4" name="Google Shape;764;p21"/>
          <p:cNvGrpSpPr/>
          <p:nvPr/>
        </p:nvGrpSpPr>
        <p:grpSpPr>
          <a:xfrm>
            <a:off x="8846173" y="3319249"/>
            <a:ext cx="181204" cy="295450"/>
            <a:chOff x="8814523" y="4301099"/>
            <a:chExt cx="181204" cy="295450"/>
          </a:xfrm>
        </p:grpSpPr>
        <p:sp>
          <p:nvSpPr>
            <p:cNvPr id="765" name="Google Shape;765;p21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1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1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1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1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1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1" name="Google Shape;771;p21"/>
          <p:cNvGrpSpPr/>
          <p:nvPr/>
        </p:nvGrpSpPr>
        <p:grpSpPr>
          <a:xfrm rot="10800000">
            <a:off x="199092" y="191598"/>
            <a:ext cx="359410" cy="333926"/>
            <a:chOff x="6672" y="3464315"/>
            <a:chExt cx="279631" cy="259804"/>
          </a:xfrm>
        </p:grpSpPr>
        <p:sp>
          <p:nvSpPr>
            <p:cNvPr id="772" name="Google Shape;772;p21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1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1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1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1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1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1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1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1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1" name="Google Shape;781;p21"/>
          <p:cNvSpPr/>
          <p:nvPr/>
        </p:nvSpPr>
        <p:spPr>
          <a:xfrm>
            <a:off x="199102" y="957834"/>
            <a:ext cx="118489" cy="118206"/>
          </a:xfrm>
          <a:custGeom>
            <a:rect b="b" l="l" r="r" t="t"/>
            <a:pathLst>
              <a:path extrusionOk="0" h="4811" w="4823">
                <a:moveTo>
                  <a:pt x="762" y="1"/>
                </a:moveTo>
                <a:lnTo>
                  <a:pt x="0" y="763"/>
                </a:lnTo>
                <a:lnTo>
                  <a:pt x="1643" y="2406"/>
                </a:lnTo>
                <a:lnTo>
                  <a:pt x="0" y="4049"/>
                </a:lnTo>
                <a:lnTo>
                  <a:pt x="762" y="4811"/>
                </a:lnTo>
                <a:lnTo>
                  <a:pt x="2417" y="3168"/>
                </a:lnTo>
                <a:lnTo>
                  <a:pt x="4060" y="4811"/>
                </a:lnTo>
                <a:lnTo>
                  <a:pt x="4822" y="4049"/>
                </a:lnTo>
                <a:lnTo>
                  <a:pt x="3179" y="2406"/>
                </a:lnTo>
                <a:lnTo>
                  <a:pt x="4822" y="763"/>
                </a:lnTo>
                <a:lnTo>
                  <a:pt x="4060" y="1"/>
                </a:lnTo>
                <a:lnTo>
                  <a:pt x="2417" y="1644"/>
                </a:lnTo>
                <a:lnTo>
                  <a:pt x="76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21"/>
          <p:cNvSpPr txBox="1"/>
          <p:nvPr>
            <p:ph idx="1" type="subTitle"/>
          </p:nvPr>
        </p:nvSpPr>
        <p:spPr>
          <a:xfrm>
            <a:off x="943350" y="2370625"/>
            <a:ext cx="2615700" cy="14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783" name="Google Shape;783;p21"/>
          <p:cNvSpPr txBox="1"/>
          <p:nvPr>
            <p:ph type="title"/>
          </p:nvPr>
        </p:nvSpPr>
        <p:spPr>
          <a:xfrm>
            <a:off x="943350" y="1076050"/>
            <a:ext cx="2721300" cy="11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84" name="Google Shape;784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6" name="Google Shape;786;p22"/>
          <p:cNvGrpSpPr/>
          <p:nvPr/>
        </p:nvGrpSpPr>
        <p:grpSpPr>
          <a:xfrm>
            <a:off x="4021937" y="2486645"/>
            <a:ext cx="1842655" cy="1842623"/>
            <a:chOff x="7132212" y="1057145"/>
            <a:chExt cx="1842655" cy="1842623"/>
          </a:xfrm>
        </p:grpSpPr>
        <p:sp>
          <p:nvSpPr>
            <p:cNvPr id="787" name="Google Shape;787;p22"/>
            <p:cNvSpPr/>
            <p:nvPr/>
          </p:nvSpPr>
          <p:spPr>
            <a:xfrm>
              <a:off x="7132212" y="1057145"/>
              <a:ext cx="1842655" cy="1842623"/>
            </a:xfrm>
            <a:custGeom>
              <a:rect b="b" l="l" r="r" t="t"/>
              <a:pathLst>
                <a:path extrusionOk="0" h="57555" w="57556">
                  <a:moveTo>
                    <a:pt x="28778" y="250"/>
                  </a:moveTo>
                  <a:cubicBezTo>
                    <a:pt x="44506" y="250"/>
                    <a:pt x="57318" y="13050"/>
                    <a:pt x="57318" y="28778"/>
                  </a:cubicBezTo>
                  <a:cubicBezTo>
                    <a:pt x="57318" y="44506"/>
                    <a:pt x="44518" y="57305"/>
                    <a:pt x="28778" y="57305"/>
                  </a:cubicBezTo>
                  <a:cubicBezTo>
                    <a:pt x="13050" y="57305"/>
                    <a:pt x="251" y="44506"/>
                    <a:pt x="251" y="28778"/>
                  </a:cubicBezTo>
                  <a:cubicBezTo>
                    <a:pt x="251" y="13050"/>
                    <a:pt x="13050" y="250"/>
                    <a:pt x="28778" y="250"/>
                  </a:cubicBezTo>
                  <a:close/>
                  <a:moveTo>
                    <a:pt x="28778" y="0"/>
                  </a:moveTo>
                  <a:cubicBezTo>
                    <a:pt x="12907" y="0"/>
                    <a:pt x="1" y="12907"/>
                    <a:pt x="1" y="28778"/>
                  </a:cubicBezTo>
                  <a:cubicBezTo>
                    <a:pt x="1" y="44649"/>
                    <a:pt x="12907" y="57555"/>
                    <a:pt x="28778" y="57555"/>
                  </a:cubicBezTo>
                  <a:cubicBezTo>
                    <a:pt x="44649" y="57555"/>
                    <a:pt x="57556" y="44649"/>
                    <a:pt x="57556" y="28778"/>
                  </a:cubicBezTo>
                  <a:cubicBezTo>
                    <a:pt x="57556" y="12907"/>
                    <a:pt x="44649" y="0"/>
                    <a:pt x="287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2"/>
            <p:cNvSpPr/>
            <p:nvPr/>
          </p:nvSpPr>
          <p:spPr>
            <a:xfrm>
              <a:off x="7186733" y="1111633"/>
              <a:ext cx="1733644" cy="1733644"/>
            </a:xfrm>
            <a:custGeom>
              <a:rect b="b" l="l" r="r" t="t"/>
              <a:pathLst>
                <a:path extrusionOk="0" h="54151" w="54151">
                  <a:moveTo>
                    <a:pt x="27075" y="251"/>
                  </a:moveTo>
                  <a:cubicBezTo>
                    <a:pt x="41875" y="251"/>
                    <a:pt x="53900" y="12288"/>
                    <a:pt x="53900" y="27076"/>
                  </a:cubicBezTo>
                  <a:cubicBezTo>
                    <a:pt x="53900" y="41863"/>
                    <a:pt x="41875" y="53900"/>
                    <a:pt x="27075" y="53900"/>
                  </a:cubicBezTo>
                  <a:cubicBezTo>
                    <a:pt x="12288" y="53900"/>
                    <a:pt x="250" y="41875"/>
                    <a:pt x="250" y="27076"/>
                  </a:cubicBezTo>
                  <a:cubicBezTo>
                    <a:pt x="250" y="12276"/>
                    <a:pt x="12288" y="251"/>
                    <a:pt x="27075" y="251"/>
                  </a:cubicBezTo>
                  <a:close/>
                  <a:moveTo>
                    <a:pt x="27075" y="1"/>
                  </a:moveTo>
                  <a:cubicBezTo>
                    <a:pt x="12145" y="1"/>
                    <a:pt x="0" y="12145"/>
                    <a:pt x="0" y="27076"/>
                  </a:cubicBezTo>
                  <a:cubicBezTo>
                    <a:pt x="0" y="42006"/>
                    <a:pt x="12145" y="54150"/>
                    <a:pt x="27075" y="54150"/>
                  </a:cubicBezTo>
                  <a:cubicBezTo>
                    <a:pt x="42006" y="54150"/>
                    <a:pt x="54150" y="42006"/>
                    <a:pt x="54150" y="27076"/>
                  </a:cubicBezTo>
                  <a:cubicBezTo>
                    <a:pt x="54150" y="12145"/>
                    <a:pt x="42006" y="1"/>
                    <a:pt x="27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2"/>
            <p:cNvSpPr/>
            <p:nvPr/>
          </p:nvSpPr>
          <p:spPr>
            <a:xfrm>
              <a:off x="7241253" y="1166153"/>
              <a:ext cx="1624601" cy="1624601"/>
            </a:xfrm>
            <a:custGeom>
              <a:rect b="b" l="l" r="r" t="t"/>
              <a:pathLst>
                <a:path extrusionOk="0" h="50745" w="50745">
                  <a:moveTo>
                    <a:pt x="25372" y="250"/>
                  </a:moveTo>
                  <a:cubicBezTo>
                    <a:pt x="39231" y="250"/>
                    <a:pt x="50494" y="11526"/>
                    <a:pt x="50494" y="25373"/>
                  </a:cubicBezTo>
                  <a:cubicBezTo>
                    <a:pt x="50494" y="39231"/>
                    <a:pt x="39231" y="50495"/>
                    <a:pt x="25372" y="50495"/>
                  </a:cubicBezTo>
                  <a:cubicBezTo>
                    <a:pt x="11525" y="50495"/>
                    <a:pt x="250" y="39231"/>
                    <a:pt x="250" y="25373"/>
                  </a:cubicBezTo>
                  <a:cubicBezTo>
                    <a:pt x="250" y="11526"/>
                    <a:pt x="11525" y="250"/>
                    <a:pt x="25372" y="250"/>
                  </a:cubicBezTo>
                  <a:close/>
                  <a:moveTo>
                    <a:pt x="25372" y="0"/>
                  </a:moveTo>
                  <a:cubicBezTo>
                    <a:pt x="11382" y="0"/>
                    <a:pt x="0" y="11383"/>
                    <a:pt x="0" y="25373"/>
                  </a:cubicBezTo>
                  <a:cubicBezTo>
                    <a:pt x="0" y="39362"/>
                    <a:pt x="11382" y="50745"/>
                    <a:pt x="25372" y="50745"/>
                  </a:cubicBezTo>
                  <a:cubicBezTo>
                    <a:pt x="39362" y="50745"/>
                    <a:pt x="50744" y="39362"/>
                    <a:pt x="50744" y="25373"/>
                  </a:cubicBezTo>
                  <a:cubicBezTo>
                    <a:pt x="50744" y="11383"/>
                    <a:pt x="39362" y="0"/>
                    <a:pt x="253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2"/>
            <p:cNvSpPr/>
            <p:nvPr/>
          </p:nvSpPr>
          <p:spPr>
            <a:xfrm>
              <a:off x="7295742" y="1220673"/>
              <a:ext cx="1515590" cy="1515590"/>
            </a:xfrm>
            <a:custGeom>
              <a:rect b="b" l="l" r="r" t="t"/>
              <a:pathLst>
                <a:path extrusionOk="0" h="47340" w="47340">
                  <a:moveTo>
                    <a:pt x="23670" y="250"/>
                  </a:moveTo>
                  <a:cubicBezTo>
                    <a:pt x="36589" y="250"/>
                    <a:pt x="47090" y="10751"/>
                    <a:pt x="47090" y="23670"/>
                  </a:cubicBezTo>
                  <a:cubicBezTo>
                    <a:pt x="47090" y="36588"/>
                    <a:pt x="36589" y="47089"/>
                    <a:pt x="23670" y="47089"/>
                  </a:cubicBezTo>
                  <a:cubicBezTo>
                    <a:pt x="10764" y="47089"/>
                    <a:pt x="251" y="36588"/>
                    <a:pt x="251" y="23670"/>
                  </a:cubicBezTo>
                  <a:cubicBezTo>
                    <a:pt x="251" y="10751"/>
                    <a:pt x="10764" y="250"/>
                    <a:pt x="23670" y="250"/>
                  </a:cubicBezTo>
                  <a:close/>
                  <a:moveTo>
                    <a:pt x="23670" y="0"/>
                  </a:moveTo>
                  <a:cubicBezTo>
                    <a:pt x="10621" y="0"/>
                    <a:pt x="1" y="10620"/>
                    <a:pt x="1" y="23670"/>
                  </a:cubicBezTo>
                  <a:cubicBezTo>
                    <a:pt x="1" y="36719"/>
                    <a:pt x="10621" y="47339"/>
                    <a:pt x="23670" y="47339"/>
                  </a:cubicBezTo>
                  <a:cubicBezTo>
                    <a:pt x="36720" y="47339"/>
                    <a:pt x="47340" y="36719"/>
                    <a:pt x="47340" y="23670"/>
                  </a:cubicBezTo>
                  <a:cubicBezTo>
                    <a:pt x="47340" y="10620"/>
                    <a:pt x="36720" y="0"/>
                    <a:pt x="23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2"/>
            <p:cNvSpPr/>
            <p:nvPr/>
          </p:nvSpPr>
          <p:spPr>
            <a:xfrm>
              <a:off x="7350646" y="1275546"/>
              <a:ext cx="1406195" cy="1405811"/>
            </a:xfrm>
            <a:custGeom>
              <a:rect b="b" l="l" r="r" t="t"/>
              <a:pathLst>
                <a:path extrusionOk="0" h="43911" w="43923">
                  <a:moveTo>
                    <a:pt x="21955" y="239"/>
                  </a:moveTo>
                  <a:cubicBezTo>
                    <a:pt x="33933" y="239"/>
                    <a:pt x="43672" y="9978"/>
                    <a:pt x="43672" y="21956"/>
                  </a:cubicBezTo>
                  <a:cubicBezTo>
                    <a:pt x="43672" y="33933"/>
                    <a:pt x="33933" y="43673"/>
                    <a:pt x="21955" y="43673"/>
                  </a:cubicBezTo>
                  <a:cubicBezTo>
                    <a:pt x="9989" y="43673"/>
                    <a:pt x="238" y="33933"/>
                    <a:pt x="238" y="21956"/>
                  </a:cubicBezTo>
                  <a:cubicBezTo>
                    <a:pt x="238" y="9978"/>
                    <a:pt x="9978" y="239"/>
                    <a:pt x="21955" y="239"/>
                  </a:cubicBezTo>
                  <a:close/>
                  <a:moveTo>
                    <a:pt x="21955" y="1"/>
                  </a:moveTo>
                  <a:cubicBezTo>
                    <a:pt x="9847" y="1"/>
                    <a:pt x="0" y="9847"/>
                    <a:pt x="0" y="21956"/>
                  </a:cubicBezTo>
                  <a:cubicBezTo>
                    <a:pt x="0" y="34064"/>
                    <a:pt x="9847" y="43911"/>
                    <a:pt x="21955" y="43911"/>
                  </a:cubicBezTo>
                  <a:cubicBezTo>
                    <a:pt x="34064" y="43911"/>
                    <a:pt x="43922" y="34064"/>
                    <a:pt x="43922" y="21956"/>
                  </a:cubicBezTo>
                  <a:cubicBezTo>
                    <a:pt x="43922" y="9847"/>
                    <a:pt x="34064" y="1"/>
                    <a:pt x="219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2"/>
            <p:cNvSpPr/>
            <p:nvPr/>
          </p:nvSpPr>
          <p:spPr>
            <a:xfrm>
              <a:off x="7405135" y="1330066"/>
              <a:ext cx="1296800" cy="1296800"/>
            </a:xfrm>
            <a:custGeom>
              <a:rect b="b" l="l" r="r" t="t"/>
              <a:pathLst>
                <a:path extrusionOk="0" h="40506" w="40506">
                  <a:moveTo>
                    <a:pt x="20253" y="238"/>
                  </a:moveTo>
                  <a:cubicBezTo>
                    <a:pt x="31290" y="238"/>
                    <a:pt x="40268" y="9216"/>
                    <a:pt x="40268" y="20253"/>
                  </a:cubicBezTo>
                  <a:cubicBezTo>
                    <a:pt x="40268" y="31290"/>
                    <a:pt x="31290" y="40267"/>
                    <a:pt x="20253" y="40267"/>
                  </a:cubicBezTo>
                  <a:cubicBezTo>
                    <a:pt x="9216" y="40267"/>
                    <a:pt x="251" y="31290"/>
                    <a:pt x="251" y="20253"/>
                  </a:cubicBezTo>
                  <a:cubicBezTo>
                    <a:pt x="251" y="9216"/>
                    <a:pt x="9216" y="238"/>
                    <a:pt x="20253" y="238"/>
                  </a:cubicBezTo>
                  <a:close/>
                  <a:moveTo>
                    <a:pt x="20253" y="0"/>
                  </a:moveTo>
                  <a:cubicBezTo>
                    <a:pt x="9085" y="0"/>
                    <a:pt x="1" y="9085"/>
                    <a:pt x="1" y="20253"/>
                  </a:cubicBezTo>
                  <a:cubicBezTo>
                    <a:pt x="1" y="31421"/>
                    <a:pt x="9085" y="40505"/>
                    <a:pt x="20253" y="40505"/>
                  </a:cubicBezTo>
                  <a:cubicBezTo>
                    <a:pt x="31421" y="40505"/>
                    <a:pt x="40506" y="31421"/>
                    <a:pt x="40506" y="20253"/>
                  </a:cubicBezTo>
                  <a:cubicBezTo>
                    <a:pt x="40506" y="9085"/>
                    <a:pt x="31421" y="0"/>
                    <a:pt x="20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2"/>
            <p:cNvSpPr/>
            <p:nvPr/>
          </p:nvSpPr>
          <p:spPr>
            <a:xfrm>
              <a:off x="7412754" y="1384522"/>
              <a:ext cx="1234690" cy="1187821"/>
            </a:xfrm>
            <a:custGeom>
              <a:rect b="b" l="l" r="r" t="t"/>
              <a:pathLst>
                <a:path extrusionOk="0" h="37102" w="38566">
                  <a:moveTo>
                    <a:pt x="20015" y="252"/>
                  </a:moveTo>
                  <a:cubicBezTo>
                    <a:pt x="30124" y="264"/>
                    <a:pt x="38315" y="8443"/>
                    <a:pt x="38327" y="18552"/>
                  </a:cubicBezTo>
                  <a:cubicBezTo>
                    <a:pt x="38327" y="25957"/>
                    <a:pt x="33862" y="32625"/>
                    <a:pt x="27016" y="35458"/>
                  </a:cubicBezTo>
                  <a:cubicBezTo>
                    <a:pt x="24751" y="36398"/>
                    <a:pt x="22372" y="36854"/>
                    <a:pt x="20013" y="36854"/>
                  </a:cubicBezTo>
                  <a:cubicBezTo>
                    <a:pt x="15254" y="36854"/>
                    <a:pt x="10576" y="34996"/>
                    <a:pt x="7073" y="31494"/>
                  </a:cubicBezTo>
                  <a:cubicBezTo>
                    <a:pt x="1834" y="26255"/>
                    <a:pt x="275" y="18385"/>
                    <a:pt x="3108" y="11551"/>
                  </a:cubicBezTo>
                  <a:cubicBezTo>
                    <a:pt x="5942" y="4705"/>
                    <a:pt x="12610" y="252"/>
                    <a:pt x="20015" y="252"/>
                  </a:cubicBezTo>
                  <a:close/>
                  <a:moveTo>
                    <a:pt x="20014" y="1"/>
                  </a:moveTo>
                  <a:cubicBezTo>
                    <a:pt x="15189" y="1"/>
                    <a:pt x="10446" y="1888"/>
                    <a:pt x="6895" y="5431"/>
                  </a:cubicBezTo>
                  <a:cubicBezTo>
                    <a:pt x="1596" y="10741"/>
                    <a:pt x="1" y="18718"/>
                    <a:pt x="2882" y="25648"/>
                  </a:cubicBezTo>
                  <a:cubicBezTo>
                    <a:pt x="5752" y="32577"/>
                    <a:pt x="12514" y="37102"/>
                    <a:pt x="20015" y="37102"/>
                  </a:cubicBezTo>
                  <a:cubicBezTo>
                    <a:pt x="30255" y="37090"/>
                    <a:pt x="38553" y="28791"/>
                    <a:pt x="38565" y="18552"/>
                  </a:cubicBezTo>
                  <a:cubicBezTo>
                    <a:pt x="38565" y="11051"/>
                    <a:pt x="34053" y="4288"/>
                    <a:pt x="27111" y="1419"/>
                  </a:cubicBezTo>
                  <a:cubicBezTo>
                    <a:pt x="24816" y="464"/>
                    <a:pt x="22405" y="1"/>
                    <a:pt x="200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2"/>
            <p:cNvSpPr/>
            <p:nvPr/>
          </p:nvSpPr>
          <p:spPr>
            <a:xfrm>
              <a:off x="7471853" y="1439170"/>
              <a:ext cx="1121069" cy="1078649"/>
            </a:xfrm>
            <a:custGeom>
              <a:rect b="b" l="l" r="r" t="t"/>
              <a:pathLst>
                <a:path extrusionOk="0" h="33692" w="35017">
                  <a:moveTo>
                    <a:pt x="18169" y="247"/>
                  </a:moveTo>
                  <a:cubicBezTo>
                    <a:pt x="27337" y="259"/>
                    <a:pt x="34755" y="7677"/>
                    <a:pt x="34767" y="16845"/>
                  </a:cubicBezTo>
                  <a:cubicBezTo>
                    <a:pt x="34767" y="23560"/>
                    <a:pt x="30718" y="29608"/>
                    <a:pt x="24527" y="32180"/>
                  </a:cubicBezTo>
                  <a:cubicBezTo>
                    <a:pt x="22471" y="33032"/>
                    <a:pt x="20312" y="33446"/>
                    <a:pt x="18171" y="33446"/>
                  </a:cubicBezTo>
                  <a:cubicBezTo>
                    <a:pt x="13852" y="33446"/>
                    <a:pt x="9606" y="31760"/>
                    <a:pt x="6430" y="28584"/>
                  </a:cubicBezTo>
                  <a:cubicBezTo>
                    <a:pt x="1679" y="23834"/>
                    <a:pt x="262" y="16690"/>
                    <a:pt x="2834" y="10487"/>
                  </a:cubicBezTo>
                  <a:cubicBezTo>
                    <a:pt x="5406" y="4284"/>
                    <a:pt x="11454" y="247"/>
                    <a:pt x="18169" y="247"/>
                  </a:cubicBezTo>
                  <a:close/>
                  <a:moveTo>
                    <a:pt x="18173" y="0"/>
                  </a:moveTo>
                  <a:cubicBezTo>
                    <a:pt x="13790" y="0"/>
                    <a:pt x="9481" y="1713"/>
                    <a:pt x="6263" y="4938"/>
                  </a:cubicBezTo>
                  <a:cubicBezTo>
                    <a:pt x="1441" y="9749"/>
                    <a:pt x="0" y="16999"/>
                    <a:pt x="2608" y="23298"/>
                  </a:cubicBezTo>
                  <a:cubicBezTo>
                    <a:pt x="5215" y="29584"/>
                    <a:pt x="11359" y="33692"/>
                    <a:pt x="18169" y="33692"/>
                  </a:cubicBezTo>
                  <a:cubicBezTo>
                    <a:pt x="27468" y="33680"/>
                    <a:pt x="35005" y="26143"/>
                    <a:pt x="35017" y="16845"/>
                  </a:cubicBezTo>
                  <a:cubicBezTo>
                    <a:pt x="35017" y="10034"/>
                    <a:pt x="30909" y="3891"/>
                    <a:pt x="24611" y="1283"/>
                  </a:cubicBezTo>
                  <a:cubicBezTo>
                    <a:pt x="22529" y="420"/>
                    <a:pt x="20342" y="0"/>
                    <a:pt x="181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2"/>
            <p:cNvSpPr/>
            <p:nvPr/>
          </p:nvSpPr>
          <p:spPr>
            <a:xfrm>
              <a:off x="7530535" y="1493626"/>
              <a:ext cx="1007864" cy="969702"/>
            </a:xfrm>
            <a:custGeom>
              <a:rect b="b" l="l" r="r" t="t"/>
              <a:pathLst>
                <a:path extrusionOk="0" h="30289" w="31481">
                  <a:moveTo>
                    <a:pt x="16336" y="249"/>
                  </a:moveTo>
                  <a:cubicBezTo>
                    <a:pt x="24563" y="261"/>
                    <a:pt x="31219" y="6916"/>
                    <a:pt x="31231" y="15144"/>
                  </a:cubicBezTo>
                  <a:cubicBezTo>
                    <a:pt x="31231" y="21168"/>
                    <a:pt x="27600" y="26597"/>
                    <a:pt x="22039" y="28907"/>
                  </a:cubicBezTo>
                  <a:cubicBezTo>
                    <a:pt x="20196" y="29667"/>
                    <a:pt x="18262" y="30037"/>
                    <a:pt x="16344" y="30037"/>
                  </a:cubicBezTo>
                  <a:cubicBezTo>
                    <a:pt x="12465" y="30037"/>
                    <a:pt x="8656" y="28525"/>
                    <a:pt x="5811" y="25681"/>
                  </a:cubicBezTo>
                  <a:cubicBezTo>
                    <a:pt x="1549" y="21418"/>
                    <a:pt x="275" y="15013"/>
                    <a:pt x="2573" y="9441"/>
                  </a:cubicBezTo>
                  <a:cubicBezTo>
                    <a:pt x="4882" y="3880"/>
                    <a:pt x="10312" y="249"/>
                    <a:pt x="16336" y="249"/>
                  </a:cubicBezTo>
                  <a:close/>
                  <a:moveTo>
                    <a:pt x="16347" y="0"/>
                  </a:moveTo>
                  <a:cubicBezTo>
                    <a:pt x="12406" y="0"/>
                    <a:pt x="8532" y="1541"/>
                    <a:pt x="5633" y="4440"/>
                  </a:cubicBezTo>
                  <a:cubicBezTo>
                    <a:pt x="1299" y="8774"/>
                    <a:pt x="1" y="15275"/>
                    <a:pt x="2346" y="20942"/>
                  </a:cubicBezTo>
                  <a:cubicBezTo>
                    <a:pt x="4692" y="26597"/>
                    <a:pt x="10216" y="30288"/>
                    <a:pt x="16336" y="30288"/>
                  </a:cubicBezTo>
                  <a:cubicBezTo>
                    <a:pt x="24694" y="30276"/>
                    <a:pt x="31469" y="23502"/>
                    <a:pt x="31481" y="15144"/>
                  </a:cubicBezTo>
                  <a:cubicBezTo>
                    <a:pt x="31481" y="9024"/>
                    <a:pt x="27790" y="3499"/>
                    <a:pt x="22135" y="1154"/>
                  </a:cubicBezTo>
                  <a:cubicBezTo>
                    <a:pt x="20262" y="377"/>
                    <a:pt x="18296" y="0"/>
                    <a:pt x="16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2"/>
            <p:cNvSpPr/>
            <p:nvPr/>
          </p:nvSpPr>
          <p:spPr>
            <a:xfrm>
              <a:off x="7589634" y="1548243"/>
              <a:ext cx="894275" cy="860563"/>
            </a:xfrm>
            <a:custGeom>
              <a:rect b="b" l="l" r="r" t="t"/>
              <a:pathLst>
                <a:path extrusionOk="0" h="26880" w="27933">
                  <a:moveTo>
                    <a:pt x="14490" y="246"/>
                  </a:moveTo>
                  <a:cubicBezTo>
                    <a:pt x="21777" y="257"/>
                    <a:pt x="27670" y="6151"/>
                    <a:pt x="27682" y="13438"/>
                  </a:cubicBezTo>
                  <a:cubicBezTo>
                    <a:pt x="27682" y="18772"/>
                    <a:pt x="24468" y="23582"/>
                    <a:pt x="19539" y="25630"/>
                  </a:cubicBezTo>
                  <a:cubicBezTo>
                    <a:pt x="17910" y="26302"/>
                    <a:pt x="16200" y="26629"/>
                    <a:pt x="14505" y="26629"/>
                  </a:cubicBezTo>
                  <a:cubicBezTo>
                    <a:pt x="11070" y="26629"/>
                    <a:pt x="7695" y="25287"/>
                    <a:pt x="5168" y="22760"/>
                  </a:cubicBezTo>
                  <a:cubicBezTo>
                    <a:pt x="1393" y="18986"/>
                    <a:pt x="262" y="13319"/>
                    <a:pt x="2310" y="8389"/>
                  </a:cubicBezTo>
                  <a:cubicBezTo>
                    <a:pt x="4346" y="3460"/>
                    <a:pt x="9156" y="246"/>
                    <a:pt x="14490" y="246"/>
                  </a:cubicBezTo>
                  <a:close/>
                  <a:moveTo>
                    <a:pt x="14496" y="0"/>
                  </a:moveTo>
                  <a:cubicBezTo>
                    <a:pt x="10998" y="0"/>
                    <a:pt x="7562" y="1363"/>
                    <a:pt x="4989" y="3936"/>
                  </a:cubicBezTo>
                  <a:cubicBezTo>
                    <a:pt x="1143" y="7782"/>
                    <a:pt x="0" y="13557"/>
                    <a:pt x="2072" y="18581"/>
                  </a:cubicBezTo>
                  <a:cubicBezTo>
                    <a:pt x="4156" y="23606"/>
                    <a:pt x="9061" y="26880"/>
                    <a:pt x="14490" y="26880"/>
                  </a:cubicBezTo>
                  <a:cubicBezTo>
                    <a:pt x="21908" y="26868"/>
                    <a:pt x="27921" y="20855"/>
                    <a:pt x="27932" y="13438"/>
                  </a:cubicBezTo>
                  <a:cubicBezTo>
                    <a:pt x="27932" y="8008"/>
                    <a:pt x="24658" y="3103"/>
                    <a:pt x="19634" y="1019"/>
                  </a:cubicBezTo>
                  <a:cubicBezTo>
                    <a:pt x="17971" y="334"/>
                    <a:pt x="16226" y="0"/>
                    <a:pt x="144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2"/>
            <p:cNvSpPr/>
            <p:nvPr/>
          </p:nvSpPr>
          <p:spPr>
            <a:xfrm>
              <a:off x="7648317" y="1602795"/>
              <a:ext cx="780686" cy="751136"/>
            </a:xfrm>
            <a:custGeom>
              <a:rect b="b" l="l" r="r" t="t"/>
              <a:pathLst>
                <a:path extrusionOk="0" h="23462" w="24385">
                  <a:moveTo>
                    <a:pt x="12657" y="244"/>
                  </a:moveTo>
                  <a:cubicBezTo>
                    <a:pt x="19003" y="256"/>
                    <a:pt x="24135" y="5400"/>
                    <a:pt x="24147" y="11734"/>
                  </a:cubicBezTo>
                  <a:cubicBezTo>
                    <a:pt x="24147" y="16377"/>
                    <a:pt x="21349" y="20568"/>
                    <a:pt x="17051" y="22342"/>
                  </a:cubicBezTo>
                  <a:cubicBezTo>
                    <a:pt x="15631" y="22934"/>
                    <a:pt x="14139" y="23221"/>
                    <a:pt x="12659" y="23221"/>
                  </a:cubicBezTo>
                  <a:cubicBezTo>
                    <a:pt x="9672" y="23221"/>
                    <a:pt x="6735" y="22051"/>
                    <a:pt x="4537" y="19854"/>
                  </a:cubicBezTo>
                  <a:cubicBezTo>
                    <a:pt x="1251" y="16568"/>
                    <a:pt x="275" y="11626"/>
                    <a:pt x="2049" y="7340"/>
                  </a:cubicBezTo>
                  <a:cubicBezTo>
                    <a:pt x="3823" y="3042"/>
                    <a:pt x="8014" y="244"/>
                    <a:pt x="12657" y="244"/>
                  </a:cubicBezTo>
                  <a:close/>
                  <a:moveTo>
                    <a:pt x="12650" y="1"/>
                  </a:moveTo>
                  <a:cubicBezTo>
                    <a:pt x="9600" y="1"/>
                    <a:pt x="6602" y="1192"/>
                    <a:pt x="4359" y="3435"/>
                  </a:cubicBezTo>
                  <a:cubicBezTo>
                    <a:pt x="1013" y="6793"/>
                    <a:pt x="1" y="11841"/>
                    <a:pt x="1823" y="16222"/>
                  </a:cubicBezTo>
                  <a:cubicBezTo>
                    <a:pt x="3632" y="20604"/>
                    <a:pt x="7919" y="23461"/>
                    <a:pt x="12657" y="23461"/>
                  </a:cubicBezTo>
                  <a:cubicBezTo>
                    <a:pt x="19134" y="23461"/>
                    <a:pt x="24385" y="18211"/>
                    <a:pt x="24385" y="11734"/>
                  </a:cubicBezTo>
                  <a:cubicBezTo>
                    <a:pt x="24385" y="6983"/>
                    <a:pt x="21527" y="2709"/>
                    <a:pt x="17146" y="899"/>
                  </a:cubicBezTo>
                  <a:cubicBezTo>
                    <a:pt x="15692" y="294"/>
                    <a:pt x="14165" y="1"/>
                    <a:pt x="126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2"/>
            <p:cNvSpPr/>
            <p:nvPr/>
          </p:nvSpPr>
          <p:spPr>
            <a:xfrm>
              <a:off x="7707415" y="1657507"/>
              <a:ext cx="667097" cy="641901"/>
            </a:xfrm>
            <a:custGeom>
              <a:rect b="b" l="l" r="r" t="t"/>
              <a:pathLst>
                <a:path extrusionOk="0" h="20050" w="20837">
                  <a:moveTo>
                    <a:pt x="10782" y="250"/>
                  </a:moveTo>
                  <a:cubicBezTo>
                    <a:pt x="10792" y="250"/>
                    <a:pt x="10801" y="250"/>
                    <a:pt x="10811" y="250"/>
                  </a:cubicBezTo>
                  <a:cubicBezTo>
                    <a:pt x="16217" y="250"/>
                    <a:pt x="20586" y="4631"/>
                    <a:pt x="20598" y="10025"/>
                  </a:cubicBezTo>
                  <a:cubicBezTo>
                    <a:pt x="20598" y="13977"/>
                    <a:pt x="18205" y="17549"/>
                    <a:pt x="14550" y="19061"/>
                  </a:cubicBezTo>
                  <a:cubicBezTo>
                    <a:pt x="13339" y="19562"/>
                    <a:pt x="12068" y="19806"/>
                    <a:pt x="10808" y="19806"/>
                  </a:cubicBezTo>
                  <a:cubicBezTo>
                    <a:pt x="8264" y="19806"/>
                    <a:pt x="5765" y="18813"/>
                    <a:pt x="3894" y="16942"/>
                  </a:cubicBezTo>
                  <a:cubicBezTo>
                    <a:pt x="1096" y="14144"/>
                    <a:pt x="262" y="9941"/>
                    <a:pt x="1774" y="6286"/>
                  </a:cubicBezTo>
                  <a:cubicBezTo>
                    <a:pt x="3283" y="2640"/>
                    <a:pt x="6841" y="250"/>
                    <a:pt x="10782" y="250"/>
                  </a:cubicBezTo>
                  <a:close/>
                  <a:moveTo>
                    <a:pt x="10819" y="1"/>
                  </a:moveTo>
                  <a:cubicBezTo>
                    <a:pt x="8208" y="1"/>
                    <a:pt x="5640" y="1020"/>
                    <a:pt x="3727" y="2940"/>
                  </a:cubicBezTo>
                  <a:cubicBezTo>
                    <a:pt x="858" y="5798"/>
                    <a:pt x="0" y="10120"/>
                    <a:pt x="1548" y="13858"/>
                  </a:cubicBezTo>
                  <a:cubicBezTo>
                    <a:pt x="3096" y="17609"/>
                    <a:pt x="6751" y="20050"/>
                    <a:pt x="10811" y="20050"/>
                  </a:cubicBezTo>
                  <a:cubicBezTo>
                    <a:pt x="16348" y="20050"/>
                    <a:pt x="20836" y="15561"/>
                    <a:pt x="20836" y="10025"/>
                  </a:cubicBezTo>
                  <a:cubicBezTo>
                    <a:pt x="20836" y="5965"/>
                    <a:pt x="18396" y="2309"/>
                    <a:pt x="14645" y="762"/>
                  </a:cubicBezTo>
                  <a:cubicBezTo>
                    <a:pt x="13409" y="250"/>
                    <a:pt x="12108" y="1"/>
                    <a:pt x="10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2"/>
            <p:cNvSpPr/>
            <p:nvPr/>
          </p:nvSpPr>
          <p:spPr>
            <a:xfrm>
              <a:off x="7766098" y="1711963"/>
              <a:ext cx="553892" cy="532954"/>
            </a:xfrm>
            <a:custGeom>
              <a:rect b="b" l="l" r="r" t="t"/>
              <a:pathLst>
                <a:path extrusionOk="0" h="16647" w="17301">
                  <a:moveTo>
                    <a:pt x="8978" y="251"/>
                  </a:moveTo>
                  <a:cubicBezTo>
                    <a:pt x="13443" y="251"/>
                    <a:pt x="17051" y="3871"/>
                    <a:pt x="17051" y="8324"/>
                  </a:cubicBezTo>
                  <a:cubicBezTo>
                    <a:pt x="17051" y="11586"/>
                    <a:pt x="15086" y="14539"/>
                    <a:pt x="12074" y="15789"/>
                  </a:cubicBezTo>
                  <a:cubicBezTo>
                    <a:pt x="11072" y="16203"/>
                    <a:pt x="10021" y="16404"/>
                    <a:pt x="8979" y="16404"/>
                  </a:cubicBezTo>
                  <a:cubicBezTo>
                    <a:pt x="6875" y="16404"/>
                    <a:pt x="4808" y="15583"/>
                    <a:pt x="3263" y="14039"/>
                  </a:cubicBezTo>
                  <a:cubicBezTo>
                    <a:pt x="953" y="11729"/>
                    <a:pt x="263" y="8252"/>
                    <a:pt x="1513" y="5228"/>
                  </a:cubicBezTo>
                  <a:cubicBezTo>
                    <a:pt x="2763" y="2216"/>
                    <a:pt x="5716" y="251"/>
                    <a:pt x="8978" y="251"/>
                  </a:cubicBezTo>
                  <a:close/>
                  <a:moveTo>
                    <a:pt x="8987" y="1"/>
                  </a:moveTo>
                  <a:cubicBezTo>
                    <a:pt x="6819" y="1"/>
                    <a:pt x="4691" y="848"/>
                    <a:pt x="3097" y="2442"/>
                  </a:cubicBezTo>
                  <a:cubicBezTo>
                    <a:pt x="715" y="4823"/>
                    <a:pt x="1" y="8395"/>
                    <a:pt x="1287" y="11514"/>
                  </a:cubicBezTo>
                  <a:cubicBezTo>
                    <a:pt x="2573" y="14622"/>
                    <a:pt x="5609" y="16646"/>
                    <a:pt x="8978" y="16646"/>
                  </a:cubicBezTo>
                  <a:cubicBezTo>
                    <a:pt x="13574" y="16646"/>
                    <a:pt x="17301" y="12919"/>
                    <a:pt x="17301" y="8324"/>
                  </a:cubicBezTo>
                  <a:cubicBezTo>
                    <a:pt x="17301" y="4954"/>
                    <a:pt x="15277" y="1918"/>
                    <a:pt x="12169" y="632"/>
                  </a:cubicBezTo>
                  <a:cubicBezTo>
                    <a:pt x="11138" y="207"/>
                    <a:pt x="10058" y="1"/>
                    <a:pt x="89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2"/>
            <p:cNvSpPr/>
            <p:nvPr/>
          </p:nvSpPr>
          <p:spPr>
            <a:xfrm>
              <a:off x="7825196" y="1766707"/>
              <a:ext cx="440302" cy="423687"/>
            </a:xfrm>
            <a:custGeom>
              <a:rect b="b" l="l" r="r" t="t"/>
              <a:pathLst>
                <a:path extrusionOk="0" h="13234" w="13753">
                  <a:moveTo>
                    <a:pt x="7132" y="244"/>
                  </a:moveTo>
                  <a:cubicBezTo>
                    <a:pt x="10657" y="244"/>
                    <a:pt x="13502" y="3101"/>
                    <a:pt x="13502" y="6614"/>
                  </a:cubicBezTo>
                  <a:cubicBezTo>
                    <a:pt x="13502" y="9185"/>
                    <a:pt x="11954" y="11519"/>
                    <a:pt x="9573" y="12495"/>
                  </a:cubicBezTo>
                  <a:cubicBezTo>
                    <a:pt x="8785" y="12822"/>
                    <a:pt x="7957" y="12981"/>
                    <a:pt x="7137" y="12981"/>
                  </a:cubicBezTo>
                  <a:cubicBezTo>
                    <a:pt x="5479" y="12981"/>
                    <a:pt x="3850" y="12333"/>
                    <a:pt x="2632" y="11114"/>
                  </a:cubicBezTo>
                  <a:cubicBezTo>
                    <a:pt x="810" y="9293"/>
                    <a:pt x="262" y="6554"/>
                    <a:pt x="1251" y="4173"/>
                  </a:cubicBezTo>
                  <a:cubicBezTo>
                    <a:pt x="2239" y="1792"/>
                    <a:pt x="4561" y="244"/>
                    <a:pt x="7132" y="244"/>
                  </a:cubicBezTo>
                  <a:close/>
                  <a:moveTo>
                    <a:pt x="7128" y="0"/>
                  </a:moveTo>
                  <a:cubicBezTo>
                    <a:pt x="5407" y="0"/>
                    <a:pt x="3718" y="670"/>
                    <a:pt x="2453" y="1934"/>
                  </a:cubicBezTo>
                  <a:cubicBezTo>
                    <a:pt x="560" y="3828"/>
                    <a:pt x="0" y="6673"/>
                    <a:pt x="1024" y="9150"/>
                  </a:cubicBezTo>
                  <a:cubicBezTo>
                    <a:pt x="2048" y="11614"/>
                    <a:pt x="4453" y="13233"/>
                    <a:pt x="7132" y="13233"/>
                  </a:cubicBezTo>
                  <a:cubicBezTo>
                    <a:pt x="10787" y="13222"/>
                    <a:pt x="13752" y="10269"/>
                    <a:pt x="13752" y="6614"/>
                  </a:cubicBezTo>
                  <a:cubicBezTo>
                    <a:pt x="13752" y="3935"/>
                    <a:pt x="12133" y="1530"/>
                    <a:pt x="9668" y="506"/>
                  </a:cubicBezTo>
                  <a:cubicBezTo>
                    <a:pt x="8846" y="166"/>
                    <a:pt x="7983" y="0"/>
                    <a:pt x="7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2"/>
            <p:cNvSpPr/>
            <p:nvPr/>
          </p:nvSpPr>
          <p:spPr>
            <a:xfrm>
              <a:off x="7644123" y="1598793"/>
              <a:ext cx="789074" cy="759236"/>
            </a:xfrm>
            <a:custGeom>
              <a:rect b="b" l="l" r="r" t="t"/>
              <a:pathLst>
                <a:path extrusionOk="0" h="23715" w="24647">
                  <a:moveTo>
                    <a:pt x="12788" y="0"/>
                  </a:moveTo>
                  <a:cubicBezTo>
                    <a:pt x="7990" y="0"/>
                    <a:pt x="3668" y="2893"/>
                    <a:pt x="1835" y="7322"/>
                  </a:cubicBezTo>
                  <a:cubicBezTo>
                    <a:pt x="1" y="11751"/>
                    <a:pt x="1013" y="16847"/>
                    <a:pt x="4406" y="20241"/>
                  </a:cubicBezTo>
                  <a:cubicBezTo>
                    <a:pt x="6676" y="22510"/>
                    <a:pt x="9707" y="23715"/>
                    <a:pt x="12792" y="23715"/>
                  </a:cubicBezTo>
                  <a:cubicBezTo>
                    <a:pt x="14318" y="23715"/>
                    <a:pt x="15858" y="23419"/>
                    <a:pt x="17325" y="22812"/>
                  </a:cubicBezTo>
                  <a:cubicBezTo>
                    <a:pt x="21754" y="20979"/>
                    <a:pt x="24647" y="16657"/>
                    <a:pt x="24647" y="11859"/>
                  </a:cubicBezTo>
                  <a:cubicBezTo>
                    <a:pt x="24647" y="5310"/>
                    <a:pt x="19337" y="0"/>
                    <a:pt x="127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2" name="Google Shape;802;p22"/>
          <p:cNvSpPr/>
          <p:nvPr/>
        </p:nvSpPr>
        <p:spPr>
          <a:xfrm>
            <a:off x="7728381" y="-2608"/>
            <a:ext cx="1415351" cy="5145931"/>
          </a:xfrm>
          <a:custGeom>
            <a:rect b="b" l="l" r="r" t="t"/>
            <a:pathLst>
              <a:path extrusionOk="0" h="160735" w="44209">
                <a:moveTo>
                  <a:pt x="0" y="0"/>
                </a:moveTo>
                <a:lnTo>
                  <a:pt x="0" y="160734"/>
                </a:lnTo>
                <a:lnTo>
                  <a:pt x="44208" y="160734"/>
                </a:lnTo>
                <a:lnTo>
                  <a:pt x="442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22"/>
          <p:cNvSpPr/>
          <p:nvPr/>
        </p:nvSpPr>
        <p:spPr>
          <a:xfrm>
            <a:off x="7650232" y="2656622"/>
            <a:ext cx="507758" cy="488549"/>
          </a:xfrm>
          <a:custGeom>
            <a:rect b="b" l="l" r="r" t="t"/>
            <a:pathLst>
              <a:path extrusionOk="0" h="15260" w="15860">
                <a:moveTo>
                  <a:pt x="8228" y="282"/>
                </a:moveTo>
                <a:cubicBezTo>
                  <a:pt x="12288" y="293"/>
                  <a:pt x="15574" y="3568"/>
                  <a:pt x="15574" y="7628"/>
                </a:cubicBezTo>
                <a:cubicBezTo>
                  <a:pt x="15574" y="10592"/>
                  <a:pt x="13788" y="13271"/>
                  <a:pt x="11049" y="14414"/>
                </a:cubicBezTo>
                <a:cubicBezTo>
                  <a:pt x="10138" y="14789"/>
                  <a:pt x="9182" y="14972"/>
                  <a:pt x="8235" y="14972"/>
                </a:cubicBezTo>
                <a:cubicBezTo>
                  <a:pt x="6323" y="14972"/>
                  <a:pt x="4446" y="14228"/>
                  <a:pt x="3037" y="12819"/>
                </a:cubicBezTo>
                <a:cubicBezTo>
                  <a:pt x="941" y="10723"/>
                  <a:pt x="310" y="7556"/>
                  <a:pt x="1453" y="4818"/>
                </a:cubicBezTo>
                <a:cubicBezTo>
                  <a:pt x="2584" y="2068"/>
                  <a:pt x="5263" y="282"/>
                  <a:pt x="8228" y="282"/>
                </a:cubicBezTo>
                <a:close/>
                <a:moveTo>
                  <a:pt x="8240" y="0"/>
                </a:moveTo>
                <a:cubicBezTo>
                  <a:pt x="6252" y="0"/>
                  <a:pt x="4300" y="776"/>
                  <a:pt x="2834" y="2234"/>
                </a:cubicBezTo>
                <a:cubicBezTo>
                  <a:pt x="655" y="4413"/>
                  <a:pt x="0" y="7699"/>
                  <a:pt x="1191" y="10545"/>
                </a:cubicBezTo>
                <a:cubicBezTo>
                  <a:pt x="2370" y="13402"/>
                  <a:pt x="5144" y="15260"/>
                  <a:pt x="8228" y="15260"/>
                </a:cubicBezTo>
                <a:cubicBezTo>
                  <a:pt x="12442" y="15248"/>
                  <a:pt x="15860" y="11843"/>
                  <a:pt x="15860" y="7628"/>
                </a:cubicBezTo>
                <a:cubicBezTo>
                  <a:pt x="15860" y="4544"/>
                  <a:pt x="14002" y="1758"/>
                  <a:pt x="11157" y="579"/>
                </a:cubicBezTo>
                <a:cubicBezTo>
                  <a:pt x="10212" y="189"/>
                  <a:pt x="9221" y="0"/>
                  <a:pt x="824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22"/>
          <p:cNvSpPr/>
          <p:nvPr/>
        </p:nvSpPr>
        <p:spPr>
          <a:xfrm>
            <a:off x="7718072" y="2719595"/>
            <a:ext cx="377041" cy="362698"/>
          </a:xfrm>
          <a:custGeom>
            <a:rect b="b" l="l" r="r" t="t"/>
            <a:pathLst>
              <a:path extrusionOk="0" h="11329" w="11777">
                <a:moveTo>
                  <a:pt x="6109" y="279"/>
                </a:moveTo>
                <a:cubicBezTo>
                  <a:pt x="9085" y="279"/>
                  <a:pt x="11490" y="2696"/>
                  <a:pt x="11490" y="5661"/>
                </a:cubicBezTo>
                <a:cubicBezTo>
                  <a:pt x="11490" y="7840"/>
                  <a:pt x="10181" y="9792"/>
                  <a:pt x="8168" y="10626"/>
                </a:cubicBezTo>
                <a:cubicBezTo>
                  <a:pt x="7504" y="10903"/>
                  <a:pt x="6804" y="11037"/>
                  <a:pt x="6109" y="11037"/>
                </a:cubicBezTo>
                <a:cubicBezTo>
                  <a:pt x="4712" y="11037"/>
                  <a:pt x="3336" y="10492"/>
                  <a:pt x="2311" y="9459"/>
                </a:cubicBezTo>
                <a:cubicBezTo>
                  <a:pt x="775" y="7923"/>
                  <a:pt x="310" y="5613"/>
                  <a:pt x="1144" y="3601"/>
                </a:cubicBezTo>
                <a:cubicBezTo>
                  <a:pt x="1977" y="1589"/>
                  <a:pt x="3942" y="279"/>
                  <a:pt x="6109" y="279"/>
                </a:cubicBezTo>
                <a:close/>
                <a:moveTo>
                  <a:pt x="6113" y="0"/>
                </a:moveTo>
                <a:cubicBezTo>
                  <a:pt x="4641" y="0"/>
                  <a:pt x="3191" y="577"/>
                  <a:pt x="2108" y="1660"/>
                </a:cubicBezTo>
                <a:cubicBezTo>
                  <a:pt x="489" y="3279"/>
                  <a:pt x="1" y="5708"/>
                  <a:pt x="882" y="7828"/>
                </a:cubicBezTo>
                <a:cubicBezTo>
                  <a:pt x="1763" y="9947"/>
                  <a:pt x="3823" y="11328"/>
                  <a:pt x="6109" y="11328"/>
                </a:cubicBezTo>
                <a:cubicBezTo>
                  <a:pt x="9240" y="11316"/>
                  <a:pt x="11776" y="8780"/>
                  <a:pt x="11776" y="5661"/>
                </a:cubicBezTo>
                <a:cubicBezTo>
                  <a:pt x="11776" y="3375"/>
                  <a:pt x="10395" y="1303"/>
                  <a:pt x="8276" y="434"/>
                </a:cubicBezTo>
                <a:cubicBezTo>
                  <a:pt x="7577" y="142"/>
                  <a:pt x="6843" y="0"/>
                  <a:pt x="61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22"/>
          <p:cNvSpPr/>
          <p:nvPr/>
        </p:nvSpPr>
        <p:spPr>
          <a:xfrm>
            <a:off x="7755434" y="2782153"/>
            <a:ext cx="276770" cy="237231"/>
          </a:xfrm>
          <a:custGeom>
            <a:rect b="b" l="l" r="r" t="t"/>
            <a:pathLst>
              <a:path extrusionOk="0" h="7410" w="8645">
                <a:moveTo>
                  <a:pt x="4942" y="290"/>
                </a:moveTo>
                <a:cubicBezTo>
                  <a:pt x="6835" y="290"/>
                  <a:pt x="8359" y="1826"/>
                  <a:pt x="8359" y="3707"/>
                </a:cubicBezTo>
                <a:cubicBezTo>
                  <a:pt x="8359" y="5763"/>
                  <a:pt x="6672" y="7125"/>
                  <a:pt x="4917" y="7125"/>
                </a:cubicBezTo>
                <a:cubicBezTo>
                  <a:pt x="4080" y="7125"/>
                  <a:pt x="3228" y="6816"/>
                  <a:pt x="2537" y="6124"/>
                </a:cubicBezTo>
                <a:cubicBezTo>
                  <a:pt x="382" y="3969"/>
                  <a:pt x="1906" y="290"/>
                  <a:pt x="4942" y="290"/>
                </a:cubicBezTo>
                <a:close/>
                <a:moveTo>
                  <a:pt x="4917" y="1"/>
                </a:moveTo>
                <a:cubicBezTo>
                  <a:pt x="4009" y="1"/>
                  <a:pt x="3085" y="337"/>
                  <a:pt x="2334" y="1087"/>
                </a:cubicBezTo>
                <a:cubicBezTo>
                  <a:pt x="1" y="3421"/>
                  <a:pt x="1656" y="7398"/>
                  <a:pt x="4942" y="7410"/>
                </a:cubicBezTo>
                <a:cubicBezTo>
                  <a:pt x="6990" y="7398"/>
                  <a:pt x="8645" y="5743"/>
                  <a:pt x="8645" y="3707"/>
                </a:cubicBezTo>
                <a:cubicBezTo>
                  <a:pt x="8645" y="1475"/>
                  <a:pt x="6818" y="1"/>
                  <a:pt x="491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22"/>
          <p:cNvSpPr/>
          <p:nvPr/>
        </p:nvSpPr>
        <p:spPr>
          <a:xfrm>
            <a:off x="7839665" y="2845126"/>
            <a:ext cx="129629" cy="111380"/>
          </a:xfrm>
          <a:custGeom>
            <a:rect b="b" l="l" r="r" t="t"/>
            <a:pathLst>
              <a:path extrusionOk="0" h="3479" w="4049">
                <a:moveTo>
                  <a:pt x="2311" y="287"/>
                </a:moveTo>
                <a:cubicBezTo>
                  <a:pt x="3120" y="287"/>
                  <a:pt x="3763" y="942"/>
                  <a:pt x="3763" y="1740"/>
                </a:cubicBezTo>
                <a:cubicBezTo>
                  <a:pt x="3763" y="2610"/>
                  <a:pt x="3048" y="3192"/>
                  <a:pt x="2302" y="3192"/>
                </a:cubicBezTo>
                <a:cubicBezTo>
                  <a:pt x="1946" y="3192"/>
                  <a:pt x="1583" y="3060"/>
                  <a:pt x="1287" y="2764"/>
                </a:cubicBezTo>
                <a:cubicBezTo>
                  <a:pt x="382" y="1847"/>
                  <a:pt x="1025" y="287"/>
                  <a:pt x="2311" y="287"/>
                </a:cubicBezTo>
                <a:close/>
                <a:moveTo>
                  <a:pt x="2305" y="0"/>
                </a:moveTo>
                <a:cubicBezTo>
                  <a:pt x="1880" y="0"/>
                  <a:pt x="1447" y="159"/>
                  <a:pt x="1096" y="513"/>
                </a:cubicBezTo>
                <a:cubicBezTo>
                  <a:pt x="1" y="1609"/>
                  <a:pt x="775" y="3466"/>
                  <a:pt x="2311" y="3478"/>
                </a:cubicBezTo>
                <a:cubicBezTo>
                  <a:pt x="3275" y="3466"/>
                  <a:pt x="4049" y="2692"/>
                  <a:pt x="4049" y="1740"/>
                </a:cubicBezTo>
                <a:cubicBezTo>
                  <a:pt x="4049" y="693"/>
                  <a:pt x="3194" y="0"/>
                  <a:pt x="230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22"/>
          <p:cNvSpPr/>
          <p:nvPr/>
        </p:nvSpPr>
        <p:spPr>
          <a:xfrm>
            <a:off x="5120100" y="1020650"/>
            <a:ext cx="3308595" cy="3308635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22"/>
          <p:cNvSpPr/>
          <p:nvPr/>
        </p:nvSpPr>
        <p:spPr>
          <a:xfrm>
            <a:off x="5358084" y="1258634"/>
            <a:ext cx="2832657" cy="2832657"/>
          </a:xfrm>
          <a:custGeom>
            <a:rect b="b" l="l" r="r" t="t"/>
            <a:pathLst>
              <a:path extrusionOk="0" h="71141" w="71141">
                <a:moveTo>
                  <a:pt x="0" y="1"/>
                </a:moveTo>
                <a:lnTo>
                  <a:pt x="0" y="71140"/>
                </a:lnTo>
                <a:lnTo>
                  <a:pt x="71140" y="71140"/>
                </a:lnTo>
                <a:lnTo>
                  <a:pt x="7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9" name="Google Shape;809;p22"/>
          <p:cNvGrpSpPr/>
          <p:nvPr/>
        </p:nvGrpSpPr>
        <p:grpSpPr>
          <a:xfrm>
            <a:off x="5939971" y="889081"/>
            <a:ext cx="820705" cy="53017"/>
            <a:chOff x="7586971" y="1240406"/>
            <a:chExt cx="820705" cy="53017"/>
          </a:xfrm>
        </p:grpSpPr>
        <p:sp>
          <p:nvSpPr>
            <p:cNvPr id="810" name="Google Shape;810;p22"/>
            <p:cNvSpPr/>
            <p:nvPr/>
          </p:nvSpPr>
          <p:spPr>
            <a:xfrm>
              <a:off x="8345886" y="1240406"/>
              <a:ext cx="61789" cy="53017"/>
            </a:xfrm>
            <a:custGeom>
              <a:rect b="b" l="l" r="r" t="t"/>
              <a:pathLst>
                <a:path extrusionOk="0" h="1656" w="1930">
                  <a:moveTo>
                    <a:pt x="833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2"/>
            <p:cNvSpPr/>
            <p:nvPr/>
          </p:nvSpPr>
          <p:spPr>
            <a:xfrm>
              <a:off x="8156069" y="1240406"/>
              <a:ext cx="61757" cy="53017"/>
            </a:xfrm>
            <a:custGeom>
              <a:rect b="b" l="l" r="r" t="t"/>
              <a:pathLst>
                <a:path extrusionOk="0" h="1656" w="1929">
                  <a:moveTo>
                    <a:pt x="838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41" y="74"/>
                    <a:pt x="1038" y="1"/>
                    <a:pt x="8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2"/>
            <p:cNvSpPr/>
            <p:nvPr/>
          </p:nvSpPr>
          <p:spPr>
            <a:xfrm>
              <a:off x="7966221" y="1240406"/>
              <a:ext cx="61789" cy="53017"/>
            </a:xfrm>
            <a:custGeom>
              <a:rect b="b" l="l" r="r" t="t"/>
              <a:pathLst>
                <a:path extrusionOk="0" h="1656" w="1930">
                  <a:moveTo>
                    <a:pt x="842" y="1"/>
                  </a:moveTo>
                  <a:cubicBezTo>
                    <a:pt x="413" y="1"/>
                    <a:pt x="1" y="332"/>
                    <a:pt x="1" y="834"/>
                  </a:cubicBezTo>
                  <a:cubicBezTo>
                    <a:pt x="1" y="1286"/>
                    <a:pt x="370" y="1655"/>
                    <a:pt x="834" y="1655"/>
                  </a:cubicBezTo>
                  <a:cubicBezTo>
                    <a:pt x="1560" y="1655"/>
                    <a:pt x="1930" y="762"/>
                    <a:pt x="1418" y="238"/>
                  </a:cubicBezTo>
                  <a:cubicBezTo>
                    <a:pt x="1250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2"/>
            <p:cNvSpPr/>
            <p:nvPr/>
          </p:nvSpPr>
          <p:spPr>
            <a:xfrm>
              <a:off x="7776404" y="1240406"/>
              <a:ext cx="62173" cy="53017"/>
            </a:xfrm>
            <a:custGeom>
              <a:rect b="b" l="l" r="r" t="t"/>
              <a:pathLst>
                <a:path extrusionOk="0" h="1656" w="1942">
                  <a:moveTo>
                    <a:pt x="842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70" y="1655"/>
                    <a:pt x="834" y="1655"/>
                  </a:cubicBezTo>
                  <a:cubicBezTo>
                    <a:pt x="1572" y="1655"/>
                    <a:pt x="1941" y="762"/>
                    <a:pt x="1417" y="238"/>
                  </a:cubicBezTo>
                  <a:cubicBezTo>
                    <a:pt x="1249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2"/>
            <p:cNvSpPr/>
            <p:nvPr/>
          </p:nvSpPr>
          <p:spPr>
            <a:xfrm>
              <a:off x="7586971" y="1240406"/>
              <a:ext cx="61757" cy="53017"/>
            </a:xfrm>
            <a:custGeom>
              <a:rect b="b" l="l" r="r" t="t"/>
              <a:pathLst>
                <a:path extrusionOk="0" h="1656" w="1929">
                  <a:moveTo>
                    <a:pt x="832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5" name="Google Shape;815;p22"/>
          <p:cNvGrpSpPr/>
          <p:nvPr/>
        </p:nvGrpSpPr>
        <p:grpSpPr>
          <a:xfrm>
            <a:off x="7228947" y="4476874"/>
            <a:ext cx="377022" cy="131703"/>
            <a:chOff x="8271932" y="4202530"/>
            <a:chExt cx="652626" cy="227979"/>
          </a:xfrm>
        </p:grpSpPr>
        <p:sp>
          <p:nvSpPr>
            <p:cNvPr id="816" name="Google Shape;816;p22"/>
            <p:cNvSpPr/>
            <p:nvPr/>
          </p:nvSpPr>
          <p:spPr>
            <a:xfrm>
              <a:off x="8696579" y="4202530"/>
              <a:ext cx="227979" cy="227979"/>
            </a:xfrm>
            <a:custGeom>
              <a:rect b="b" l="l" r="r" t="t"/>
              <a:pathLst>
                <a:path extrusionOk="0" h="7121" w="7121">
                  <a:moveTo>
                    <a:pt x="1131" y="0"/>
                  </a:moveTo>
                  <a:lnTo>
                    <a:pt x="0" y="1132"/>
                  </a:lnTo>
                  <a:lnTo>
                    <a:pt x="2429" y="3560"/>
                  </a:lnTo>
                  <a:lnTo>
                    <a:pt x="0" y="5989"/>
                  </a:lnTo>
                  <a:lnTo>
                    <a:pt x="1131" y="7120"/>
                  </a:lnTo>
                  <a:lnTo>
                    <a:pt x="3560" y="4692"/>
                  </a:lnTo>
                  <a:lnTo>
                    <a:pt x="5989" y="7120"/>
                  </a:lnTo>
                  <a:lnTo>
                    <a:pt x="7120" y="5989"/>
                  </a:lnTo>
                  <a:lnTo>
                    <a:pt x="4691" y="3560"/>
                  </a:lnTo>
                  <a:lnTo>
                    <a:pt x="7120" y="1132"/>
                  </a:lnTo>
                  <a:lnTo>
                    <a:pt x="5989" y="0"/>
                  </a:lnTo>
                  <a:lnTo>
                    <a:pt x="3560" y="2429"/>
                  </a:lnTo>
                  <a:lnTo>
                    <a:pt x="1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2"/>
            <p:cNvSpPr/>
            <p:nvPr/>
          </p:nvSpPr>
          <p:spPr>
            <a:xfrm>
              <a:off x="8271932" y="4202530"/>
              <a:ext cx="228363" cy="227979"/>
            </a:xfrm>
            <a:custGeom>
              <a:rect b="b" l="l" r="r" t="t"/>
              <a:pathLst>
                <a:path extrusionOk="0" h="7121" w="7133">
                  <a:moveTo>
                    <a:pt x="1132" y="0"/>
                  </a:moveTo>
                  <a:lnTo>
                    <a:pt x="1" y="1132"/>
                  </a:lnTo>
                  <a:lnTo>
                    <a:pt x="2429" y="3560"/>
                  </a:lnTo>
                  <a:lnTo>
                    <a:pt x="1" y="5989"/>
                  </a:lnTo>
                  <a:lnTo>
                    <a:pt x="1132" y="7120"/>
                  </a:lnTo>
                  <a:lnTo>
                    <a:pt x="3561" y="4692"/>
                  </a:lnTo>
                  <a:lnTo>
                    <a:pt x="5989" y="7120"/>
                  </a:lnTo>
                  <a:lnTo>
                    <a:pt x="7132" y="5989"/>
                  </a:lnTo>
                  <a:lnTo>
                    <a:pt x="4692" y="3560"/>
                  </a:lnTo>
                  <a:lnTo>
                    <a:pt x="7132" y="1132"/>
                  </a:lnTo>
                  <a:lnTo>
                    <a:pt x="5989" y="0"/>
                  </a:lnTo>
                  <a:lnTo>
                    <a:pt x="3561" y="2429"/>
                  </a:lnTo>
                  <a:lnTo>
                    <a:pt x="1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8" name="Google Shape;818;p22"/>
          <p:cNvSpPr/>
          <p:nvPr/>
        </p:nvSpPr>
        <p:spPr>
          <a:xfrm>
            <a:off x="4828313" y="1566652"/>
            <a:ext cx="129629" cy="129629"/>
          </a:xfrm>
          <a:custGeom>
            <a:rect b="b" l="l" r="r" t="t"/>
            <a:pathLst>
              <a:path extrusionOk="0" h="8478" w="8478">
                <a:moveTo>
                  <a:pt x="3429" y="1"/>
                </a:moveTo>
                <a:lnTo>
                  <a:pt x="3429" y="3441"/>
                </a:lnTo>
                <a:lnTo>
                  <a:pt x="0" y="3441"/>
                </a:lnTo>
                <a:lnTo>
                  <a:pt x="0" y="5037"/>
                </a:lnTo>
                <a:lnTo>
                  <a:pt x="3429" y="5037"/>
                </a:lnTo>
                <a:lnTo>
                  <a:pt x="3429" y="8478"/>
                </a:lnTo>
                <a:lnTo>
                  <a:pt x="5037" y="8478"/>
                </a:lnTo>
                <a:lnTo>
                  <a:pt x="5037" y="5037"/>
                </a:lnTo>
                <a:lnTo>
                  <a:pt x="8477" y="5037"/>
                </a:lnTo>
                <a:lnTo>
                  <a:pt x="8477" y="3441"/>
                </a:lnTo>
                <a:lnTo>
                  <a:pt x="5037" y="3441"/>
                </a:lnTo>
                <a:lnTo>
                  <a:pt x="50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22"/>
          <p:cNvSpPr txBox="1"/>
          <p:nvPr>
            <p:ph idx="1" type="body"/>
          </p:nvPr>
        </p:nvSpPr>
        <p:spPr>
          <a:xfrm>
            <a:off x="947425" y="2364000"/>
            <a:ext cx="2808000" cy="17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 algn="l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algn="l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algn="l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820" name="Google Shape;820;p22"/>
          <p:cNvSpPr txBox="1"/>
          <p:nvPr>
            <p:ph type="title"/>
          </p:nvPr>
        </p:nvSpPr>
        <p:spPr>
          <a:xfrm>
            <a:off x="947425" y="1035600"/>
            <a:ext cx="2808000" cy="11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21" name="Google Shape;821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23"/>
          <p:cNvSpPr/>
          <p:nvPr/>
        </p:nvSpPr>
        <p:spPr>
          <a:xfrm>
            <a:off x="6185751" y="1534682"/>
            <a:ext cx="2127674" cy="2127703"/>
          </a:xfrm>
          <a:custGeom>
            <a:rect b="b" l="l" r="r" t="t"/>
            <a:pathLst>
              <a:path extrusionOk="0" h="74689" w="74688">
                <a:moveTo>
                  <a:pt x="0" y="0"/>
                </a:moveTo>
                <a:lnTo>
                  <a:pt x="0" y="74688"/>
                </a:lnTo>
                <a:lnTo>
                  <a:pt x="74688" y="74688"/>
                </a:lnTo>
                <a:lnTo>
                  <a:pt x="7468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23"/>
          <p:cNvSpPr/>
          <p:nvPr/>
        </p:nvSpPr>
        <p:spPr>
          <a:xfrm>
            <a:off x="6302411" y="1651369"/>
            <a:ext cx="1894362" cy="1894333"/>
          </a:xfrm>
          <a:custGeom>
            <a:rect b="b" l="l" r="r" t="t"/>
            <a:pathLst>
              <a:path extrusionOk="0" h="66497" w="66498">
                <a:moveTo>
                  <a:pt x="1" y="0"/>
                </a:moveTo>
                <a:lnTo>
                  <a:pt x="1" y="66496"/>
                </a:lnTo>
                <a:lnTo>
                  <a:pt x="66497" y="66496"/>
                </a:lnTo>
                <a:lnTo>
                  <a:pt x="6649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23"/>
          <p:cNvSpPr/>
          <p:nvPr/>
        </p:nvSpPr>
        <p:spPr>
          <a:xfrm>
            <a:off x="8196806" y="1232451"/>
            <a:ext cx="135686" cy="135714"/>
          </a:xfrm>
          <a:custGeom>
            <a:rect b="b" l="l" r="r" t="t"/>
            <a:pathLst>
              <a:path extrusionOk="0" h="4764" w="4763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23"/>
          <p:cNvSpPr/>
          <p:nvPr/>
        </p:nvSpPr>
        <p:spPr>
          <a:xfrm>
            <a:off x="6708770" y="3728869"/>
            <a:ext cx="182178" cy="182178"/>
          </a:xfrm>
          <a:custGeom>
            <a:rect b="b" l="l" r="r" t="t"/>
            <a:pathLst>
              <a:path extrusionOk="0" h="6395" w="6395">
                <a:moveTo>
                  <a:pt x="2596" y="1"/>
                </a:moveTo>
                <a:lnTo>
                  <a:pt x="2596" y="2596"/>
                </a:lnTo>
                <a:lnTo>
                  <a:pt x="1" y="2596"/>
                </a:lnTo>
                <a:lnTo>
                  <a:pt x="1" y="3799"/>
                </a:lnTo>
                <a:lnTo>
                  <a:pt x="2596" y="3799"/>
                </a:lnTo>
                <a:lnTo>
                  <a:pt x="2596" y="6394"/>
                </a:lnTo>
                <a:lnTo>
                  <a:pt x="3799" y="6394"/>
                </a:lnTo>
                <a:lnTo>
                  <a:pt x="3799" y="3799"/>
                </a:lnTo>
                <a:lnTo>
                  <a:pt x="6394" y="3799"/>
                </a:lnTo>
                <a:lnTo>
                  <a:pt x="6394" y="2596"/>
                </a:lnTo>
                <a:lnTo>
                  <a:pt x="3799" y="2596"/>
                </a:lnTo>
                <a:lnTo>
                  <a:pt x="379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7" name="Google Shape;827;p23"/>
          <p:cNvGrpSpPr/>
          <p:nvPr/>
        </p:nvGrpSpPr>
        <p:grpSpPr>
          <a:xfrm>
            <a:off x="8396067" y="1910119"/>
            <a:ext cx="137396" cy="393815"/>
            <a:chOff x="8846561" y="2782361"/>
            <a:chExt cx="154517" cy="442886"/>
          </a:xfrm>
        </p:grpSpPr>
        <p:sp>
          <p:nvSpPr>
            <p:cNvPr id="828" name="Google Shape;828;p23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3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0" name="Google Shape;830;p23"/>
          <p:cNvGrpSpPr/>
          <p:nvPr/>
        </p:nvGrpSpPr>
        <p:grpSpPr>
          <a:xfrm>
            <a:off x="8367579" y="3260581"/>
            <a:ext cx="161127" cy="262714"/>
            <a:chOff x="8814523" y="4301099"/>
            <a:chExt cx="181204" cy="295450"/>
          </a:xfrm>
        </p:grpSpPr>
        <p:sp>
          <p:nvSpPr>
            <p:cNvPr id="831" name="Google Shape;831;p23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3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3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3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3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3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7" name="Google Shape;837;p23"/>
          <p:cNvGrpSpPr/>
          <p:nvPr/>
        </p:nvGrpSpPr>
        <p:grpSpPr>
          <a:xfrm>
            <a:off x="6185742" y="1286997"/>
            <a:ext cx="391640" cy="26508"/>
            <a:chOff x="7586971" y="1240406"/>
            <a:chExt cx="820705" cy="53017"/>
          </a:xfrm>
        </p:grpSpPr>
        <p:sp>
          <p:nvSpPr>
            <p:cNvPr id="838" name="Google Shape;838;p23"/>
            <p:cNvSpPr/>
            <p:nvPr/>
          </p:nvSpPr>
          <p:spPr>
            <a:xfrm>
              <a:off x="8345886" y="1240406"/>
              <a:ext cx="61789" cy="53017"/>
            </a:xfrm>
            <a:custGeom>
              <a:rect b="b" l="l" r="r" t="t"/>
              <a:pathLst>
                <a:path extrusionOk="0" h="1656" w="1930">
                  <a:moveTo>
                    <a:pt x="833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3"/>
            <p:cNvSpPr/>
            <p:nvPr/>
          </p:nvSpPr>
          <p:spPr>
            <a:xfrm>
              <a:off x="8156069" y="1240406"/>
              <a:ext cx="61757" cy="53017"/>
            </a:xfrm>
            <a:custGeom>
              <a:rect b="b" l="l" r="r" t="t"/>
              <a:pathLst>
                <a:path extrusionOk="0" h="1656" w="1929">
                  <a:moveTo>
                    <a:pt x="838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41" y="74"/>
                    <a:pt x="1038" y="1"/>
                    <a:pt x="8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3"/>
            <p:cNvSpPr/>
            <p:nvPr/>
          </p:nvSpPr>
          <p:spPr>
            <a:xfrm>
              <a:off x="7966221" y="1240406"/>
              <a:ext cx="61789" cy="53017"/>
            </a:xfrm>
            <a:custGeom>
              <a:rect b="b" l="l" r="r" t="t"/>
              <a:pathLst>
                <a:path extrusionOk="0" h="1656" w="1930">
                  <a:moveTo>
                    <a:pt x="842" y="1"/>
                  </a:moveTo>
                  <a:cubicBezTo>
                    <a:pt x="413" y="1"/>
                    <a:pt x="1" y="332"/>
                    <a:pt x="1" y="834"/>
                  </a:cubicBezTo>
                  <a:cubicBezTo>
                    <a:pt x="1" y="1286"/>
                    <a:pt x="370" y="1655"/>
                    <a:pt x="834" y="1655"/>
                  </a:cubicBezTo>
                  <a:cubicBezTo>
                    <a:pt x="1560" y="1655"/>
                    <a:pt x="1930" y="762"/>
                    <a:pt x="1418" y="238"/>
                  </a:cubicBezTo>
                  <a:cubicBezTo>
                    <a:pt x="1250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3"/>
            <p:cNvSpPr/>
            <p:nvPr/>
          </p:nvSpPr>
          <p:spPr>
            <a:xfrm>
              <a:off x="7776404" y="1240406"/>
              <a:ext cx="62173" cy="53017"/>
            </a:xfrm>
            <a:custGeom>
              <a:rect b="b" l="l" r="r" t="t"/>
              <a:pathLst>
                <a:path extrusionOk="0" h="1656" w="1942">
                  <a:moveTo>
                    <a:pt x="842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70" y="1655"/>
                    <a:pt x="834" y="1655"/>
                  </a:cubicBezTo>
                  <a:cubicBezTo>
                    <a:pt x="1572" y="1655"/>
                    <a:pt x="1941" y="762"/>
                    <a:pt x="1417" y="238"/>
                  </a:cubicBezTo>
                  <a:cubicBezTo>
                    <a:pt x="1249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3"/>
            <p:cNvSpPr/>
            <p:nvPr/>
          </p:nvSpPr>
          <p:spPr>
            <a:xfrm>
              <a:off x="7586971" y="1240406"/>
              <a:ext cx="61757" cy="53017"/>
            </a:xfrm>
            <a:custGeom>
              <a:rect b="b" l="l" r="r" t="t"/>
              <a:pathLst>
                <a:path extrusionOk="0" h="1656" w="1929">
                  <a:moveTo>
                    <a:pt x="832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3" name="Google Shape;843;p23"/>
          <p:cNvSpPr/>
          <p:nvPr/>
        </p:nvSpPr>
        <p:spPr>
          <a:xfrm>
            <a:off x="6738204" y="1232450"/>
            <a:ext cx="129523" cy="135733"/>
          </a:xfrm>
          <a:custGeom>
            <a:rect b="b" l="l" r="r" t="t"/>
            <a:pathLst>
              <a:path extrusionOk="0" h="8478" w="8478">
                <a:moveTo>
                  <a:pt x="3429" y="1"/>
                </a:moveTo>
                <a:lnTo>
                  <a:pt x="3429" y="3441"/>
                </a:lnTo>
                <a:lnTo>
                  <a:pt x="0" y="3441"/>
                </a:lnTo>
                <a:lnTo>
                  <a:pt x="0" y="5037"/>
                </a:lnTo>
                <a:lnTo>
                  <a:pt x="3429" y="5037"/>
                </a:lnTo>
                <a:lnTo>
                  <a:pt x="3429" y="8478"/>
                </a:lnTo>
                <a:lnTo>
                  <a:pt x="5037" y="8478"/>
                </a:lnTo>
                <a:lnTo>
                  <a:pt x="5037" y="5037"/>
                </a:lnTo>
                <a:lnTo>
                  <a:pt x="8477" y="5037"/>
                </a:lnTo>
                <a:lnTo>
                  <a:pt x="8477" y="3441"/>
                </a:lnTo>
                <a:lnTo>
                  <a:pt x="5037" y="3441"/>
                </a:lnTo>
                <a:lnTo>
                  <a:pt x="50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23"/>
          <p:cNvSpPr/>
          <p:nvPr/>
        </p:nvSpPr>
        <p:spPr>
          <a:xfrm>
            <a:off x="897810" y="3776571"/>
            <a:ext cx="81222" cy="81222"/>
          </a:xfrm>
          <a:custGeom>
            <a:rect b="b" l="l" r="r" t="t"/>
            <a:pathLst>
              <a:path extrusionOk="0" h="2537" w="2537">
                <a:moveTo>
                  <a:pt x="1" y="1"/>
                </a:moveTo>
                <a:lnTo>
                  <a:pt x="1" y="2537"/>
                </a:lnTo>
                <a:lnTo>
                  <a:pt x="2537" y="2537"/>
                </a:lnTo>
                <a:lnTo>
                  <a:pt x="25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23"/>
          <p:cNvSpPr/>
          <p:nvPr/>
        </p:nvSpPr>
        <p:spPr>
          <a:xfrm>
            <a:off x="1408289" y="3778876"/>
            <a:ext cx="585138" cy="79685"/>
          </a:xfrm>
          <a:custGeom>
            <a:rect b="b" l="l" r="r" t="t"/>
            <a:pathLst>
              <a:path extrusionOk="0" h="2489" w="18277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23"/>
          <p:cNvSpPr/>
          <p:nvPr/>
        </p:nvSpPr>
        <p:spPr>
          <a:xfrm flipH="1">
            <a:off x="1542343" y="3155824"/>
            <a:ext cx="127985" cy="128224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7" name="Google Shape;847;p23"/>
          <p:cNvGrpSpPr/>
          <p:nvPr/>
        </p:nvGrpSpPr>
        <p:grpSpPr>
          <a:xfrm flipH="1">
            <a:off x="440675" y="3485819"/>
            <a:ext cx="129525" cy="371975"/>
            <a:chOff x="179009" y="2072968"/>
            <a:chExt cx="190870" cy="548151"/>
          </a:xfrm>
        </p:grpSpPr>
        <p:sp>
          <p:nvSpPr>
            <p:cNvPr id="848" name="Google Shape;848;p23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3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0" name="Google Shape;850;p23"/>
          <p:cNvGrpSpPr/>
          <p:nvPr/>
        </p:nvGrpSpPr>
        <p:grpSpPr>
          <a:xfrm>
            <a:off x="1435228" y="2045074"/>
            <a:ext cx="482000" cy="31137"/>
            <a:chOff x="7586971" y="1240406"/>
            <a:chExt cx="820705" cy="53017"/>
          </a:xfrm>
        </p:grpSpPr>
        <p:sp>
          <p:nvSpPr>
            <p:cNvPr id="851" name="Google Shape;851;p23"/>
            <p:cNvSpPr/>
            <p:nvPr/>
          </p:nvSpPr>
          <p:spPr>
            <a:xfrm>
              <a:off x="8345886" y="1240406"/>
              <a:ext cx="61789" cy="53017"/>
            </a:xfrm>
            <a:custGeom>
              <a:rect b="b" l="l" r="r" t="t"/>
              <a:pathLst>
                <a:path extrusionOk="0" h="1656" w="1930">
                  <a:moveTo>
                    <a:pt x="833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>
              <a:off x="8156069" y="1240406"/>
              <a:ext cx="61757" cy="53017"/>
            </a:xfrm>
            <a:custGeom>
              <a:rect b="b" l="l" r="r" t="t"/>
              <a:pathLst>
                <a:path extrusionOk="0" h="1656" w="1929">
                  <a:moveTo>
                    <a:pt x="838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41" y="74"/>
                    <a:pt x="1038" y="1"/>
                    <a:pt x="8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>
              <a:off x="7966221" y="1240406"/>
              <a:ext cx="61789" cy="53017"/>
            </a:xfrm>
            <a:custGeom>
              <a:rect b="b" l="l" r="r" t="t"/>
              <a:pathLst>
                <a:path extrusionOk="0" h="1656" w="1930">
                  <a:moveTo>
                    <a:pt x="842" y="1"/>
                  </a:moveTo>
                  <a:cubicBezTo>
                    <a:pt x="413" y="1"/>
                    <a:pt x="1" y="332"/>
                    <a:pt x="1" y="834"/>
                  </a:cubicBezTo>
                  <a:cubicBezTo>
                    <a:pt x="1" y="1286"/>
                    <a:pt x="370" y="1655"/>
                    <a:pt x="834" y="1655"/>
                  </a:cubicBezTo>
                  <a:cubicBezTo>
                    <a:pt x="1560" y="1655"/>
                    <a:pt x="1930" y="762"/>
                    <a:pt x="1418" y="238"/>
                  </a:cubicBezTo>
                  <a:cubicBezTo>
                    <a:pt x="1250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>
              <a:off x="7776404" y="1240406"/>
              <a:ext cx="62173" cy="53017"/>
            </a:xfrm>
            <a:custGeom>
              <a:rect b="b" l="l" r="r" t="t"/>
              <a:pathLst>
                <a:path extrusionOk="0" h="1656" w="1942">
                  <a:moveTo>
                    <a:pt x="842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70" y="1655"/>
                    <a:pt x="834" y="1655"/>
                  </a:cubicBezTo>
                  <a:cubicBezTo>
                    <a:pt x="1572" y="1655"/>
                    <a:pt x="1941" y="762"/>
                    <a:pt x="1417" y="238"/>
                  </a:cubicBezTo>
                  <a:cubicBezTo>
                    <a:pt x="1249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>
              <a:off x="7586971" y="1240406"/>
              <a:ext cx="61757" cy="53017"/>
            </a:xfrm>
            <a:custGeom>
              <a:rect b="b" l="l" r="r" t="t"/>
              <a:pathLst>
                <a:path extrusionOk="0" h="1656" w="1929">
                  <a:moveTo>
                    <a:pt x="832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6" name="Google Shape;856;p23"/>
          <p:cNvGrpSpPr/>
          <p:nvPr/>
        </p:nvGrpSpPr>
        <p:grpSpPr>
          <a:xfrm>
            <a:off x="1955511" y="1366605"/>
            <a:ext cx="328622" cy="305322"/>
            <a:chOff x="6672" y="3464315"/>
            <a:chExt cx="279631" cy="259804"/>
          </a:xfrm>
        </p:grpSpPr>
        <p:sp>
          <p:nvSpPr>
            <p:cNvPr id="857" name="Google Shape;857;p23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3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3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3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6" name="Google Shape;866;p23"/>
          <p:cNvSpPr/>
          <p:nvPr/>
        </p:nvSpPr>
        <p:spPr>
          <a:xfrm>
            <a:off x="2540301" y="2019456"/>
            <a:ext cx="124833" cy="124381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7" name="Google Shape;867;p23"/>
          <p:cNvGrpSpPr/>
          <p:nvPr/>
        </p:nvGrpSpPr>
        <p:grpSpPr>
          <a:xfrm>
            <a:off x="440677" y="1364545"/>
            <a:ext cx="189340" cy="308716"/>
            <a:chOff x="8814523" y="4301099"/>
            <a:chExt cx="181204" cy="295450"/>
          </a:xfrm>
        </p:grpSpPr>
        <p:sp>
          <p:nvSpPr>
            <p:cNvPr id="868" name="Google Shape;868;p23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3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3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3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4" name="Google Shape;874;p23"/>
          <p:cNvGrpSpPr/>
          <p:nvPr/>
        </p:nvGrpSpPr>
        <p:grpSpPr>
          <a:xfrm flipH="1">
            <a:off x="2517441" y="3031968"/>
            <a:ext cx="585142" cy="825829"/>
            <a:chOff x="8369505" y="4200966"/>
            <a:chExt cx="588555" cy="830646"/>
          </a:xfrm>
        </p:grpSpPr>
        <p:sp>
          <p:nvSpPr>
            <p:cNvPr id="875" name="Google Shape;875;p23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3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3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3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3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3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3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3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3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3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3"/>
            <p:cNvSpPr/>
            <p:nvPr/>
          </p:nvSpPr>
          <p:spPr>
            <a:xfrm>
              <a:off x="8881800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3"/>
            <p:cNvSpPr/>
            <p:nvPr/>
          </p:nvSpPr>
          <p:spPr>
            <a:xfrm>
              <a:off x="876440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3"/>
            <p:cNvSpPr/>
            <p:nvPr/>
          </p:nvSpPr>
          <p:spPr>
            <a:xfrm>
              <a:off x="8647391" y="499863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3"/>
            <p:cNvSpPr/>
            <p:nvPr/>
          </p:nvSpPr>
          <p:spPr>
            <a:xfrm>
              <a:off x="8530346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3"/>
            <p:cNvSpPr/>
            <p:nvPr/>
          </p:nvSpPr>
          <p:spPr>
            <a:xfrm>
              <a:off x="841333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3"/>
            <p:cNvSpPr/>
            <p:nvPr/>
          </p:nvSpPr>
          <p:spPr>
            <a:xfrm>
              <a:off x="8369505" y="4200966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3"/>
            <p:cNvSpPr/>
            <p:nvPr/>
          </p:nvSpPr>
          <p:spPr>
            <a:xfrm>
              <a:off x="8834931" y="4430447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2" name="Google Shape;892;p23"/>
          <p:cNvSpPr/>
          <p:nvPr/>
        </p:nvSpPr>
        <p:spPr>
          <a:xfrm flipH="1">
            <a:off x="968939" y="1354524"/>
            <a:ext cx="144696" cy="144734"/>
          </a:xfrm>
          <a:custGeom>
            <a:rect b="b" l="l" r="r" t="t"/>
            <a:pathLst>
              <a:path extrusionOk="0" h="3847" w="3846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23"/>
          <p:cNvSpPr/>
          <p:nvPr/>
        </p:nvSpPr>
        <p:spPr>
          <a:xfrm flipH="1">
            <a:off x="460574" y="1993156"/>
            <a:ext cx="150399" cy="150680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94" name="Google Shape;894;p23"/>
          <p:cNvCxnSpPr/>
          <p:nvPr/>
        </p:nvCxnSpPr>
        <p:spPr>
          <a:xfrm>
            <a:off x="-8550" y="917350"/>
            <a:ext cx="91611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5" name="Google Shape;895;p23"/>
          <p:cNvCxnSpPr/>
          <p:nvPr/>
        </p:nvCxnSpPr>
        <p:spPr>
          <a:xfrm>
            <a:off x="-8550" y="4226150"/>
            <a:ext cx="91611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6" name="Google Shape;896;p23"/>
          <p:cNvSpPr txBox="1"/>
          <p:nvPr>
            <p:ph type="title"/>
          </p:nvPr>
        </p:nvSpPr>
        <p:spPr>
          <a:xfrm>
            <a:off x="3334250" y="1851388"/>
            <a:ext cx="4628100" cy="14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897" name="Google Shape;897;p23"/>
          <p:cNvGrpSpPr/>
          <p:nvPr/>
        </p:nvGrpSpPr>
        <p:grpSpPr>
          <a:xfrm>
            <a:off x="876986" y="2485255"/>
            <a:ext cx="328622" cy="305322"/>
            <a:chOff x="6672" y="3464315"/>
            <a:chExt cx="279631" cy="259804"/>
          </a:xfrm>
        </p:grpSpPr>
        <p:sp>
          <p:nvSpPr>
            <p:cNvPr id="898" name="Google Shape;898;p23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3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3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3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3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3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3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3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3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7" name="Google Shape;907;p23"/>
          <p:cNvSpPr/>
          <p:nvPr/>
        </p:nvSpPr>
        <p:spPr>
          <a:xfrm rot="-5400000">
            <a:off x="2770171" y="1561376"/>
            <a:ext cx="585138" cy="79685"/>
          </a:xfrm>
          <a:custGeom>
            <a:rect b="b" l="l" r="r" t="t"/>
            <a:pathLst>
              <a:path extrusionOk="0" h="2489" w="18277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23"/>
          <p:cNvSpPr/>
          <p:nvPr/>
        </p:nvSpPr>
        <p:spPr>
          <a:xfrm rot="5405778">
            <a:off x="1666427" y="2410338"/>
            <a:ext cx="178500" cy="32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23"/>
          <p:cNvSpPr/>
          <p:nvPr/>
        </p:nvSpPr>
        <p:spPr>
          <a:xfrm>
            <a:off x="955775" y="3182525"/>
            <a:ext cx="171000" cy="1710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23"/>
          <p:cNvSpPr/>
          <p:nvPr/>
        </p:nvSpPr>
        <p:spPr>
          <a:xfrm>
            <a:off x="2606113" y="1515725"/>
            <a:ext cx="171000" cy="1710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23"/>
          <p:cNvSpPr/>
          <p:nvPr/>
        </p:nvSpPr>
        <p:spPr>
          <a:xfrm>
            <a:off x="2538672" y="2662475"/>
            <a:ext cx="128100" cy="1281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MAIN_POINT_1"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4" name="Google Shape;914;p24"/>
          <p:cNvGrpSpPr/>
          <p:nvPr/>
        </p:nvGrpSpPr>
        <p:grpSpPr>
          <a:xfrm rot="10800000">
            <a:off x="5831680" y="544767"/>
            <a:ext cx="1820679" cy="2004808"/>
            <a:chOff x="143428" y="791782"/>
            <a:chExt cx="1170704" cy="1289100"/>
          </a:xfrm>
        </p:grpSpPr>
        <p:grpSp>
          <p:nvGrpSpPr>
            <p:cNvPr id="915" name="Google Shape;915;p24"/>
            <p:cNvGrpSpPr/>
            <p:nvPr/>
          </p:nvGrpSpPr>
          <p:grpSpPr>
            <a:xfrm>
              <a:off x="143428" y="855893"/>
              <a:ext cx="1165832" cy="1165529"/>
              <a:chOff x="3372319" y="4143117"/>
              <a:chExt cx="1482115" cy="1481730"/>
            </a:xfrm>
          </p:grpSpPr>
          <p:sp>
            <p:nvSpPr>
              <p:cNvPr id="916" name="Google Shape;916;p24"/>
              <p:cNvSpPr/>
              <p:nvPr/>
            </p:nvSpPr>
            <p:spPr>
              <a:xfrm>
                <a:off x="3372319" y="4143117"/>
                <a:ext cx="1482115" cy="1481730"/>
              </a:xfrm>
              <a:custGeom>
                <a:rect b="b" l="l" r="r" t="t"/>
                <a:pathLst>
                  <a:path extrusionOk="0" h="46185" w="46197">
                    <a:moveTo>
                      <a:pt x="23099" y="191"/>
                    </a:moveTo>
                    <a:cubicBezTo>
                      <a:pt x="35719" y="191"/>
                      <a:pt x="45994" y="10466"/>
                      <a:pt x="45994" y="23087"/>
                    </a:cubicBezTo>
                    <a:cubicBezTo>
                      <a:pt x="45994" y="35719"/>
                      <a:pt x="35719" y="45994"/>
                      <a:pt x="23099" y="45994"/>
                    </a:cubicBezTo>
                    <a:cubicBezTo>
                      <a:pt x="10466" y="45994"/>
                      <a:pt x="203" y="35719"/>
                      <a:pt x="203" y="23087"/>
                    </a:cubicBezTo>
                    <a:cubicBezTo>
                      <a:pt x="203" y="10466"/>
                      <a:pt x="10466" y="191"/>
                      <a:pt x="23099" y="191"/>
                    </a:cubicBezTo>
                    <a:close/>
                    <a:moveTo>
                      <a:pt x="23099" y="0"/>
                    </a:moveTo>
                    <a:cubicBezTo>
                      <a:pt x="10359" y="0"/>
                      <a:pt x="0" y="10359"/>
                      <a:pt x="0" y="23087"/>
                    </a:cubicBezTo>
                    <a:cubicBezTo>
                      <a:pt x="0" y="35826"/>
                      <a:pt x="10359" y="46185"/>
                      <a:pt x="23099" y="46185"/>
                    </a:cubicBezTo>
                    <a:cubicBezTo>
                      <a:pt x="35826" y="46185"/>
                      <a:pt x="46197" y="35826"/>
                      <a:pt x="46197" y="23087"/>
                    </a:cubicBezTo>
                    <a:cubicBezTo>
                      <a:pt x="46197" y="10359"/>
                      <a:pt x="35838" y="0"/>
                      <a:pt x="230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24"/>
              <p:cNvSpPr/>
              <p:nvPr/>
            </p:nvSpPr>
            <p:spPr>
              <a:xfrm>
                <a:off x="3416240" y="4187038"/>
                <a:ext cx="1394273" cy="1393888"/>
              </a:xfrm>
              <a:custGeom>
                <a:rect b="b" l="l" r="r" t="t"/>
                <a:pathLst>
                  <a:path extrusionOk="0" h="43447" w="43459">
                    <a:moveTo>
                      <a:pt x="21730" y="191"/>
                    </a:moveTo>
                    <a:cubicBezTo>
                      <a:pt x="33600" y="191"/>
                      <a:pt x="43256" y="9847"/>
                      <a:pt x="43256" y="21718"/>
                    </a:cubicBezTo>
                    <a:cubicBezTo>
                      <a:pt x="43256" y="33600"/>
                      <a:pt x="33600" y="43256"/>
                      <a:pt x="21730" y="43256"/>
                    </a:cubicBezTo>
                    <a:cubicBezTo>
                      <a:pt x="9859" y="43256"/>
                      <a:pt x="203" y="33600"/>
                      <a:pt x="203" y="21718"/>
                    </a:cubicBezTo>
                    <a:cubicBezTo>
                      <a:pt x="203" y="9847"/>
                      <a:pt x="9859" y="191"/>
                      <a:pt x="21730" y="191"/>
                    </a:cubicBezTo>
                    <a:close/>
                    <a:moveTo>
                      <a:pt x="21730" y="1"/>
                    </a:moveTo>
                    <a:cubicBezTo>
                      <a:pt x="9752" y="1"/>
                      <a:pt x="1" y="9740"/>
                      <a:pt x="1" y="21718"/>
                    </a:cubicBezTo>
                    <a:cubicBezTo>
                      <a:pt x="1" y="33707"/>
                      <a:pt x="9752" y="43446"/>
                      <a:pt x="21730" y="43446"/>
                    </a:cubicBezTo>
                    <a:cubicBezTo>
                      <a:pt x="33707" y="43446"/>
                      <a:pt x="43459" y="33707"/>
                      <a:pt x="43459" y="21718"/>
                    </a:cubicBezTo>
                    <a:cubicBezTo>
                      <a:pt x="43459" y="9740"/>
                      <a:pt x="33707" y="1"/>
                      <a:pt x="2173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24"/>
              <p:cNvSpPr/>
              <p:nvPr/>
            </p:nvSpPr>
            <p:spPr>
              <a:xfrm>
                <a:off x="3460161" y="4230959"/>
                <a:ext cx="1306431" cy="1306046"/>
              </a:xfrm>
              <a:custGeom>
                <a:rect b="b" l="l" r="r" t="t"/>
                <a:pathLst>
                  <a:path extrusionOk="0" h="40709" w="40721">
                    <a:moveTo>
                      <a:pt x="20361" y="191"/>
                    </a:moveTo>
                    <a:cubicBezTo>
                      <a:pt x="31481" y="191"/>
                      <a:pt x="40518" y="9240"/>
                      <a:pt x="40518" y="20361"/>
                    </a:cubicBezTo>
                    <a:cubicBezTo>
                      <a:pt x="40518" y="31469"/>
                      <a:pt x="31481" y="40518"/>
                      <a:pt x="20361" y="40518"/>
                    </a:cubicBezTo>
                    <a:cubicBezTo>
                      <a:pt x="9240" y="40518"/>
                      <a:pt x="203" y="31469"/>
                      <a:pt x="203" y="20361"/>
                    </a:cubicBezTo>
                    <a:cubicBezTo>
                      <a:pt x="203" y="9240"/>
                      <a:pt x="9240" y="191"/>
                      <a:pt x="20361" y="191"/>
                    </a:cubicBezTo>
                    <a:close/>
                    <a:moveTo>
                      <a:pt x="20361" y="1"/>
                    </a:moveTo>
                    <a:cubicBezTo>
                      <a:pt x="9133" y="1"/>
                      <a:pt x="1" y="9121"/>
                      <a:pt x="1" y="20349"/>
                    </a:cubicBezTo>
                    <a:cubicBezTo>
                      <a:pt x="1" y="31576"/>
                      <a:pt x="9133" y="40708"/>
                      <a:pt x="20361" y="40708"/>
                    </a:cubicBezTo>
                    <a:cubicBezTo>
                      <a:pt x="31588" y="40708"/>
                      <a:pt x="40720" y="31576"/>
                      <a:pt x="40720" y="20349"/>
                    </a:cubicBezTo>
                    <a:cubicBezTo>
                      <a:pt x="40720" y="9133"/>
                      <a:pt x="31588" y="1"/>
                      <a:pt x="2036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24"/>
              <p:cNvSpPr/>
              <p:nvPr/>
            </p:nvSpPr>
            <p:spPr>
              <a:xfrm>
                <a:off x="3455958" y="4274751"/>
                <a:ext cx="1266713" cy="1218686"/>
              </a:xfrm>
              <a:custGeom>
                <a:rect b="b" l="l" r="r" t="t"/>
                <a:pathLst>
                  <a:path extrusionOk="0" h="37986" w="39483">
                    <a:moveTo>
                      <a:pt x="20492" y="196"/>
                    </a:moveTo>
                    <a:cubicBezTo>
                      <a:pt x="30862" y="208"/>
                      <a:pt x="39268" y="8613"/>
                      <a:pt x="39280" y="18984"/>
                    </a:cubicBezTo>
                    <a:cubicBezTo>
                      <a:pt x="39280" y="26592"/>
                      <a:pt x="34708" y="33438"/>
                      <a:pt x="27683" y="36355"/>
                    </a:cubicBezTo>
                    <a:cubicBezTo>
                      <a:pt x="25358" y="37316"/>
                      <a:pt x="22916" y="37784"/>
                      <a:pt x="20496" y="37784"/>
                    </a:cubicBezTo>
                    <a:cubicBezTo>
                      <a:pt x="15604" y="37784"/>
                      <a:pt x="10797" y="35875"/>
                      <a:pt x="7204" y="32283"/>
                    </a:cubicBezTo>
                    <a:cubicBezTo>
                      <a:pt x="1823" y="26901"/>
                      <a:pt x="215" y="18817"/>
                      <a:pt x="3132" y="11792"/>
                    </a:cubicBezTo>
                    <a:cubicBezTo>
                      <a:pt x="6037" y="4779"/>
                      <a:pt x="12884" y="196"/>
                      <a:pt x="20492" y="196"/>
                    </a:cubicBezTo>
                    <a:close/>
                    <a:moveTo>
                      <a:pt x="20497" y="0"/>
                    </a:moveTo>
                    <a:cubicBezTo>
                      <a:pt x="15553" y="0"/>
                      <a:pt x="10694" y="1932"/>
                      <a:pt x="7061" y="5565"/>
                    </a:cubicBezTo>
                    <a:cubicBezTo>
                      <a:pt x="1632" y="10995"/>
                      <a:pt x="1" y="19162"/>
                      <a:pt x="2942" y="26258"/>
                    </a:cubicBezTo>
                    <a:cubicBezTo>
                      <a:pt x="5883" y="33354"/>
                      <a:pt x="12812" y="37986"/>
                      <a:pt x="20492" y="37986"/>
                    </a:cubicBezTo>
                    <a:cubicBezTo>
                      <a:pt x="30969" y="37962"/>
                      <a:pt x="39470" y="29473"/>
                      <a:pt x="39482" y="18996"/>
                    </a:cubicBezTo>
                    <a:cubicBezTo>
                      <a:pt x="39482" y="11304"/>
                      <a:pt x="34851" y="4387"/>
                      <a:pt x="27754" y="1446"/>
                    </a:cubicBezTo>
                    <a:cubicBezTo>
                      <a:pt x="25406" y="473"/>
                      <a:pt x="22941" y="0"/>
                      <a:pt x="204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24"/>
              <p:cNvSpPr/>
              <p:nvPr/>
            </p:nvSpPr>
            <p:spPr>
              <a:xfrm>
                <a:off x="3503344" y="4318608"/>
                <a:ext cx="1175374" cy="1130908"/>
              </a:xfrm>
              <a:custGeom>
                <a:rect b="b" l="l" r="r" t="t"/>
                <a:pathLst>
                  <a:path extrusionOk="0" h="35250" w="36636">
                    <a:moveTo>
                      <a:pt x="19015" y="198"/>
                    </a:moveTo>
                    <a:cubicBezTo>
                      <a:pt x="28635" y="210"/>
                      <a:pt x="36433" y="8008"/>
                      <a:pt x="36433" y="17617"/>
                    </a:cubicBezTo>
                    <a:cubicBezTo>
                      <a:pt x="36433" y="24665"/>
                      <a:pt x="32195" y="31023"/>
                      <a:pt x="25682" y="33726"/>
                    </a:cubicBezTo>
                    <a:cubicBezTo>
                      <a:pt x="23528" y="34616"/>
                      <a:pt x="21266" y="35049"/>
                      <a:pt x="19024" y="35049"/>
                    </a:cubicBezTo>
                    <a:cubicBezTo>
                      <a:pt x="14488" y="35049"/>
                      <a:pt x="10030" y="33278"/>
                      <a:pt x="6692" y="29940"/>
                    </a:cubicBezTo>
                    <a:cubicBezTo>
                      <a:pt x="1703" y="24963"/>
                      <a:pt x="215" y="17462"/>
                      <a:pt x="2917" y="10949"/>
                    </a:cubicBezTo>
                    <a:cubicBezTo>
                      <a:pt x="5608" y="4436"/>
                      <a:pt x="11966" y="198"/>
                      <a:pt x="19015" y="198"/>
                    </a:cubicBezTo>
                    <a:close/>
                    <a:moveTo>
                      <a:pt x="19021" y="1"/>
                    </a:moveTo>
                    <a:cubicBezTo>
                      <a:pt x="14435" y="1"/>
                      <a:pt x="9927" y="1793"/>
                      <a:pt x="6549" y="5163"/>
                    </a:cubicBezTo>
                    <a:cubicBezTo>
                      <a:pt x="1512" y="10199"/>
                      <a:pt x="0" y="17783"/>
                      <a:pt x="2727" y="24367"/>
                    </a:cubicBezTo>
                    <a:cubicBezTo>
                      <a:pt x="5465" y="30952"/>
                      <a:pt x="11883" y="35250"/>
                      <a:pt x="19015" y="35250"/>
                    </a:cubicBezTo>
                    <a:cubicBezTo>
                      <a:pt x="28742" y="35238"/>
                      <a:pt x="36624" y="27356"/>
                      <a:pt x="36636" y="17617"/>
                    </a:cubicBezTo>
                    <a:cubicBezTo>
                      <a:pt x="36636" y="10497"/>
                      <a:pt x="32338" y="4067"/>
                      <a:pt x="25754" y="1341"/>
                    </a:cubicBezTo>
                    <a:cubicBezTo>
                      <a:pt x="23575" y="439"/>
                      <a:pt x="21289" y="1"/>
                      <a:pt x="1902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24"/>
              <p:cNvSpPr/>
              <p:nvPr/>
            </p:nvSpPr>
            <p:spPr>
              <a:xfrm>
                <a:off x="3550698" y="4362497"/>
                <a:ext cx="1084100" cy="1043098"/>
              </a:xfrm>
              <a:custGeom>
                <a:rect b="b" l="l" r="r" t="t"/>
                <a:pathLst>
                  <a:path extrusionOk="0" h="32513" w="33791">
                    <a:moveTo>
                      <a:pt x="17539" y="199"/>
                    </a:moveTo>
                    <a:cubicBezTo>
                      <a:pt x="26397" y="211"/>
                      <a:pt x="33588" y="7390"/>
                      <a:pt x="33588" y="16249"/>
                    </a:cubicBezTo>
                    <a:cubicBezTo>
                      <a:pt x="33588" y="22749"/>
                      <a:pt x="29683" y="28607"/>
                      <a:pt x="23682" y="31084"/>
                    </a:cubicBezTo>
                    <a:cubicBezTo>
                      <a:pt x="21693" y="31909"/>
                      <a:pt x="19604" y="32310"/>
                      <a:pt x="17533" y="32310"/>
                    </a:cubicBezTo>
                    <a:cubicBezTo>
                      <a:pt x="13357" y="32310"/>
                      <a:pt x="9252" y="30679"/>
                      <a:pt x="6180" y="27607"/>
                    </a:cubicBezTo>
                    <a:cubicBezTo>
                      <a:pt x="1596" y="23011"/>
                      <a:pt x="215" y="16106"/>
                      <a:pt x="2703" y="10105"/>
                    </a:cubicBezTo>
                    <a:cubicBezTo>
                      <a:pt x="5192" y="4104"/>
                      <a:pt x="11038" y="199"/>
                      <a:pt x="17539" y="199"/>
                    </a:cubicBezTo>
                    <a:close/>
                    <a:moveTo>
                      <a:pt x="17544" y="0"/>
                    </a:moveTo>
                    <a:cubicBezTo>
                      <a:pt x="13314" y="0"/>
                      <a:pt x="9156" y="1652"/>
                      <a:pt x="6049" y="4759"/>
                    </a:cubicBezTo>
                    <a:cubicBezTo>
                      <a:pt x="1394" y="9414"/>
                      <a:pt x="1" y="16403"/>
                      <a:pt x="2525" y="22476"/>
                    </a:cubicBezTo>
                    <a:cubicBezTo>
                      <a:pt x="5037" y="28548"/>
                      <a:pt x="10966" y="32513"/>
                      <a:pt x="17539" y="32513"/>
                    </a:cubicBezTo>
                    <a:cubicBezTo>
                      <a:pt x="26516" y="32501"/>
                      <a:pt x="33779" y="25226"/>
                      <a:pt x="33791" y="16249"/>
                    </a:cubicBezTo>
                    <a:cubicBezTo>
                      <a:pt x="33791" y="9676"/>
                      <a:pt x="29826" y="3747"/>
                      <a:pt x="23754" y="1235"/>
                    </a:cubicBezTo>
                    <a:cubicBezTo>
                      <a:pt x="21745" y="404"/>
                      <a:pt x="19636" y="0"/>
                      <a:pt x="175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24"/>
              <p:cNvSpPr/>
              <p:nvPr/>
            </p:nvSpPr>
            <p:spPr>
              <a:xfrm>
                <a:off x="3598084" y="4406354"/>
                <a:ext cx="992793" cy="955321"/>
              </a:xfrm>
              <a:custGeom>
                <a:rect b="b" l="l" r="r" t="t"/>
                <a:pathLst>
                  <a:path extrusionOk="0" h="29777" w="30945">
                    <a:moveTo>
                      <a:pt x="16062" y="201"/>
                    </a:moveTo>
                    <a:cubicBezTo>
                      <a:pt x="24170" y="213"/>
                      <a:pt x="30742" y="6773"/>
                      <a:pt x="30754" y="14894"/>
                    </a:cubicBezTo>
                    <a:cubicBezTo>
                      <a:pt x="30754" y="20835"/>
                      <a:pt x="27170" y="26181"/>
                      <a:pt x="21681" y="28455"/>
                    </a:cubicBezTo>
                    <a:cubicBezTo>
                      <a:pt x="19862" y="29209"/>
                      <a:pt x="17950" y="29575"/>
                      <a:pt x="16055" y="29575"/>
                    </a:cubicBezTo>
                    <a:cubicBezTo>
                      <a:pt x="12235" y="29575"/>
                      <a:pt x="8481" y="28085"/>
                      <a:pt x="5679" y="25276"/>
                    </a:cubicBezTo>
                    <a:cubicBezTo>
                      <a:pt x="1476" y="21073"/>
                      <a:pt x="214" y="14751"/>
                      <a:pt x="2488" y="9262"/>
                    </a:cubicBezTo>
                    <a:cubicBezTo>
                      <a:pt x="4763" y="3773"/>
                      <a:pt x="10120" y="201"/>
                      <a:pt x="16062" y="201"/>
                    </a:cubicBezTo>
                    <a:close/>
                    <a:moveTo>
                      <a:pt x="16066" y="1"/>
                    </a:moveTo>
                    <a:cubicBezTo>
                      <a:pt x="12191" y="1"/>
                      <a:pt x="8381" y="1512"/>
                      <a:pt x="5536" y="4357"/>
                    </a:cubicBezTo>
                    <a:cubicBezTo>
                      <a:pt x="1274" y="8619"/>
                      <a:pt x="0" y="15024"/>
                      <a:pt x="2310" y="20585"/>
                    </a:cubicBezTo>
                    <a:cubicBezTo>
                      <a:pt x="4608" y="26145"/>
                      <a:pt x="10037" y="29776"/>
                      <a:pt x="16062" y="29776"/>
                    </a:cubicBezTo>
                    <a:cubicBezTo>
                      <a:pt x="24277" y="29764"/>
                      <a:pt x="30933" y="23109"/>
                      <a:pt x="30944" y="14882"/>
                    </a:cubicBezTo>
                    <a:cubicBezTo>
                      <a:pt x="30944" y="8869"/>
                      <a:pt x="27325" y="3440"/>
                      <a:pt x="21753" y="1130"/>
                    </a:cubicBezTo>
                    <a:cubicBezTo>
                      <a:pt x="19914" y="370"/>
                      <a:pt x="17982" y="1"/>
                      <a:pt x="1606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24"/>
              <p:cNvSpPr/>
              <p:nvPr/>
            </p:nvSpPr>
            <p:spPr>
              <a:xfrm>
                <a:off x="3645437" y="4450339"/>
                <a:ext cx="901518" cy="867415"/>
              </a:xfrm>
              <a:custGeom>
                <a:rect b="b" l="l" r="r" t="t"/>
                <a:pathLst>
                  <a:path extrusionOk="0" h="27037" w="28100">
                    <a:moveTo>
                      <a:pt x="14586" y="199"/>
                    </a:moveTo>
                    <a:cubicBezTo>
                      <a:pt x="21944" y="199"/>
                      <a:pt x="27897" y="6164"/>
                      <a:pt x="27909" y="13523"/>
                    </a:cubicBezTo>
                    <a:cubicBezTo>
                      <a:pt x="27909" y="18904"/>
                      <a:pt x="24658" y="23762"/>
                      <a:pt x="19681" y="25822"/>
                    </a:cubicBezTo>
                    <a:cubicBezTo>
                      <a:pt x="18031" y="26505"/>
                      <a:pt x="16299" y="26837"/>
                      <a:pt x="14581" y="26837"/>
                    </a:cubicBezTo>
                    <a:cubicBezTo>
                      <a:pt x="11118" y="26837"/>
                      <a:pt x="7714" y="25487"/>
                      <a:pt x="5168" y="22940"/>
                    </a:cubicBezTo>
                    <a:cubicBezTo>
                      <a:pt x="1358" y="19130"/>
                      <a:pt x="215" y="13392"/>
                      <a:pt x="2275" y="8415"/>
                    </a:cubicBezTo>
                    <a:cubicBezTo>
                      <a:pt x="4334" y="3438"/>
                      <a:pt x="9192" y="199"/>
                      <a:pt x="14586" y="199"/>
                    </a:cubicBezTo>
                    <a:close/>
                    <a:moveTo>
                      <a:pt x="14581" y="1"/>
                    </a:moveTo>
                    <a:cubicBezTo>
                      <a:pt x="11067" y="1"/>
                      <a:pt x="7612" y="1375"/>
                      <a:pt x="5025" y="3962"/>
                    </a:cubicBezTo>
                    <a:cubicBezTo>
                      <a:pt x="1155" y="7819"/>
                      <a:pt x="0" y="13642"/>
                      <a:pt x="2096" y="18690"/>
                    </a:cubicBezTo>
                    <a:cubicBezTo>
                      <a:pt x="4191" y="23738"/>
                      <a:pt x="9121" y="27036"/>
                      <a:pt x="14586" y="27036"/>
                    </a:cubicBezTo>
                    <a:cubicBezTo>
                      <a:pt x="22051" y="27024"/>
                      <a:pt x="28099" y="20976"/>
                      <a:pt x="28099" y="13523"/>
                    </a:cubicBezTo>
                    <a:cubicBezTo>
                      <a:pt x="28099" y="8046"/>
                      <a:pt x="24813" y="3116"/>
                      <a:pt x="19753" y="1033"/>
                    </a:cubicBezTo>
                    <a:cubicBezTo>
                      <a:pt x="18080" y="338"/>
                      <a:pt x="16323" y="1"/>
                      <a:pt x="145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24"/>
              <p:cNvSpPr/>
              <p:nvPr/>
            </p:nvSpPr>
            <p:spPr>
              <a:xfrm>
                <a:off x="3692791" y="4494228"/>
                <a:ext cx="810211" cy="779573"/>
              </a:xfrm>
              <a:custGeom>
                <a:rect b="b" l="l" r="r" t="t"/>
                <a:pathLst>
                  <a:path extrusionOk="0" h="24299" w="25254">
                    <a:moveTo>
                      <a:pt x="13110" y="201"/>
                    </a:moveTo>
                    <a:cubicBezTo>
                      <a:pt x="19706" y="201"/>
                      <a:pt x="25052" y="5547"/>
                      <a:pt x="25063" y="12155"/>
                    </a:cubicBezTo>
                    <a:cubicBezTo>
                      <a:pt x="25063" y="16988"/>
                      <a:pt x="22146" y="21346"/>
                      <a:pt x="17682" y="23192"/>
                    </a:cubicBezTo>
                    <a:cubicBezTo>
                      <a:pt x="16202" y="23803"/>
                      <a:pt x="14648" y="24101"/>
                      <a:pt x="13107" y="24101"/>
                    </a:cubicBezTo>
                    <a:cubicBezTo>
                      <a:pt x="9997" y="24101"/>
                      <a:pt x="6941" y="22889"/>
                      <a:pt x="4656" y="20596"/>
                    </a:cubicBezTo>
                    <a:cubicBezTo>
                      <a:pt x="1239" y="17179"/>
                      <a:pt x="215" y="12035"/>
                      <a:pt x="2061" y="7571"/>
                    </a:cubicBezTo>
                    <a:cubicBezTo>
                      <a:pt x="3918" y="3106"/>
                      <a:pt x="8276" y="201"/>
                      <a:pt x="13110" y="201"/>
                    </a:cubicBezTo>
                    <a:close/>
                    <a:moveTo>
                      <a:pt x="13108" y="0"/>
                    </a:moveTo>
                    <a:cubicBezTo>
                      <a:pt x="9944" y="0"/>
                      <a:pt x="6838" y="1234"/>
                      <a:pt x="4513" y="3558"/>
                    </a:cubicBezTo>
                    <a:cubicBezTo>
                      <a:pt x="1049" y="7035"/>
                      <a:pt x="1" y="12262"/>
                      <a:pt x="1882" y="16798"/>
                    </a:cubicBezTo>
                    <a:cubicBezTo>
                      <a:pt x="3763" y="21334"/>
                      <a:pt x="8192" y="24299"/>
                      <a:pt x="13110" y="24299"/>
                    </a:cubicBezTo>
                    <a:cubicBezTo>
                      <a:pt x="19813" y="24287"/>
                      <a:pt x="25254" y="18858"/>
                      <a:pt x="25254" y="12155"/>
                    </a:cubicBezTo>
                    <a:cubicBezTo>
                      <a:pt x="25254" y="7237"/>
                      <a:pt x="22301" y="2808"/>
                      <a:pt x="17765" y="927"/>
                    </a:cubicBezTo>
                    <a:cubicBezTo>
                      <a:pt x="16258" y="304"/>
                      <a:pt x="14676" y="0"/>
                      <a:pt x="13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24"/>
              <p:cNvSpPr/>
              <p:nvPr/>
            </p:nvSpPr>
            <p:spPr>
              <a:xfrm>
                <a:off x="3740177" y="4538084"/>
                <a:ext cx="719290" cy="691795"/>
              </a:xfrm>
              <a:custGeom>
                <a:rect b="b" l="l" r="r" t="t"/>
                <a:pathLst>
                  <a:path extrusionOk="0" h="21563" w="22420">
                    <a:moveTo>
                      <a:pt x="11633" y="191"/>
                    </a:moveTo>
                    <a:cubicBezTo>
                      <a:pt x="17479" y="203"/>
                      <a:pt x="22205" y="4942"/>
                      <a:pt x="22217" y="10776"/>
                    </a:cubicBezTo>
                    <a:cubicBezTo>
                      <a:pt x="22217" y="15062"/>
                      <a:pt x="19634" y="18919"/>
                      <a:pt x="15681" y="20563"/>
                    </a:cubicBezTo>
                    <a:cubicBezTo>
                      <a:pt x="14374" y="21102"/>
                      <a:pt x="13002" y="21364"/>
                      <a:pt x="11642" y="21364"/>
                    </a:cubicBezTo>
                    <a:cubicBezTo>
                      <a:pt x="8886" y="21364"/>
                      <a:pt x="6176" y="20289"/>
                      <a:pt x="4144" y="18265"/>
                    </a:cubicBezTo>
                    <a:cubicBezTo>
                      <a:pt x="1119" y="15240"/>
                      <a:pt x="215" y="10692"/>
                      <a:pt x="1858" y="6728"/>
                    </a:cubicBezTo>
                    <a:cubicBezTo>
                      <a:pt x="3489" y="2775"/>
                      <a:pt x="7346" y="191"/>
                      <a:pt x="11633" y="191"/>
                    </a:cubicBezTo>
                    <a:close/>
                    <a:moveTo>
                      <a:pt x="11626" y="1"/>
                    </a:moveTo>
                    <a:cubicBezTo>
                      <a:pt x="8821" y="1"/>
                      <a:pt x="6062" y="1094"/>
                      <a:pt x="4001" y="3156"/>
                    </a:cubicBezTo>
                    <a:cubicBezTo>
                      <a:pt x="917" y="6239"/>
                      <a:pt x="0" y="10883"/>
                      <a:pt x="1667" y="14907"/>
                    </a:cubicBezTo>
                    <a:cubicBezTo>
                      <a:pt x="3334" y="18943"/>
                      <a:pt x="7275" y="21563"/>
                      <a:pt x="11633" y="21563"/>
                    </a:cubicBezTo>
                    <a:cubicBezTo>
                      <a:pt x="17586" y="21563"/>
                      <a:pt x="22408" y="16729"/>
                      <a:pt x="22420" y="10788"/>
                    </a:cubicBezTo>
                    <a:cubicBezTo>
                      <a:pt x="22420" y="6418"/>
                      <a:pt x="19788" y="2489"/>
                      <a:pt x="15752" y="822"/>
                    </a:cubicBezTo>
                    <a:cubicBezTo>
                      <a:pt x="14418" y="270"/>
                      <a:pt x="13017" y="1"/>
                      <a:pt x="116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24"/>
              <p:cNvSpPr/>
              <p:nvPr/>
            </p:nvSpPr>
            <p:spPr>
              <a:xfrm>
                <a:off x="3787531" y="4581973"/>
                <a:ext cx="628015" cy="603985"/>
              </a:xfrm>
              <a:custGeom>
                <a:rect b="b" l="l" r="r" t="t"/>
                <a:pathLst>
                  <a:path extrusionOk="0" h="18826" w="19575">
                    <a:moveTo>
                      <a:pt x="10157" y="192"/>
                    </a:moveTo>
                    <a:cubicBezTo>
                      <a:pt x="15241" y="204"/>
                      <a:pt x="19372" y="4324"/>
                      <a:pt x="19372" y="9408"/>
                    </a:cubicBezTo>
                    <a:cubicBezTo>
                      <a:pt x="19372" y="13146"/>
                      <a:pt x="17122" y="16504"/>
                      <a:pt x="13681" y="17932"/>
                    </a:cubicBezTo>
                    <a:cubicBezTo>
                      <a:pt x="12544" y="18405"/>
                      <a:pt x="11349" y="18634"/>
                      <a:pt x="10164" y="18634"/>
                    </a:cubicBezTo>
                    <a:cubicBezTo>
                      <a:pt x="7764" y="18634"/>
                      <a:pt x="5402" y="17694"/>
                      <a:pt x="3632" y="15932"/>
                    </a:cubicBezTo>
                    <a:cubicBezTo>
                      <a:pt x="1001" y="13289"/>
                      <a:pt x="215" y="9336"/>
                      <a:pt x="1644" y="5883"/>
                    </a:cubicBezTo>
                    <a:cubicBezTo>
                      <a:pt x="3060" y="2442"/>
                      <a:pt x="6430" y="192"/>
                      <a:pt x="10157" y="192"/>
                    </a:cubicBezTo>
                    <a:close/>
                    <a:moveTo>
                      <a:pt x="10152" y="0"/>
                    </a:moveTo>
                    <a:cubicBezTo>
                      <a:pt x="7705" y="0"/>
                      <a:pt x="5300" y="953"/>
                      <a:pt x="3501" y="2752"/>
                    </a:cubicBezTo>
                    <a:cubicBezTo>
                      <a:pt x="810" y="5455"/>
                      <a:pt x="1" y="9503"/>
                      <a:pt x="1453" y="13015"/>
                    </a:cubicBezTo>
                    <a:cubicBezTo>
                      <a:pt x="2918" y="16539"/>
                      <a:pt x="6347" y="18825"/>
                      <a:pt x="10157" y="18825"/>
                    </a:cubicBezTo>
                    <a:cubicBezTo>
                      <a:pt x="15348" y="18825"/>
                      <a:pt x="19563" y="14611"/>
                      <a:pt x="19574" y="9408"/>
                    </a:cubicBezTo>
                    <a:cubicBezTo>
                      <a:pt x="19574" y="5610"/>
                      <a:pt x="17277" y="2169"/>
                      <a:pt x="13752" y="716"/>
                    </a:cubicBezTo>
                    <a:cubicBezTo>
                      <a:pt x="12588" y="235"/>
                      <a:pt x="11365" y="0"/>
                      <a:pt x="101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24"/>
              <p:cNvSpPr/>
              <p:nvPr/>
            </p:nvSpPr>
            <p:spPr>
              <a:xfrm>
                <a:off x="3834885" y="4625862"/>
                <a:ext cx="536740" cy="516175"/>
              </a:xfrm>
              <a:custGeom>
                <a:rect b="b" l="l" r="r" t="t"/>
                <a:pathLst>
                  <a:path extrusionOk="0" h="16089" w="16730">
                    <a:moveTo>
                      <a:pt x="8681" y="193"/>
                    </a:moveTo>
                    <a:cubicBezTo>
                      <a:pt x="13014" y="205"/>
                      <a:pt x="16527" y="3718"/>
                      <a:pt x="16527" y="8052"/>
                    </a:cubicBezTo>
                    <a:cubicBezTo>
                      <a:pt x="16527" y="11219"/>
                      <a:pt x="14622" y="14088"/>
                      <a:pt x="11681" y="15302"/>
                    </a:cubicBezTo>
                    <a:cubicBezTo>
                      <a:pt x="10713" y="15704"/>
                      <a:pt x="9696" y="15898"/>
                      <a:pt x="8688" y="15898"/>
                    </a:cubicBezTo>
                    <a:cubicBezTo>
                      <a:pt x="6643" y="15898"/>
                      <a:pt x="4631" y="15099"/>
                      <a:pt x="3132" y="13600"/>
                    </a:cubicBezTo>
                    <a:cubicBezTo>
                      <a:pt x="882" y="11350"/>
                      <a:pt x="215" y="7980"/>
                      <a:pt x="1430" y="5039"/>
                    </a:cubicBezTo>
                    <a:cubicBezTo>
                      <a:pt x="2644" y="2110"/>
                      <a:pt x="5502" y="193"/>
                      <a:pt x="8681" y="193"/>
                    </a:cubicBezTo>
                    <a:close/>
                    <a:moveTo>
                      <a:pt x="8678" y="0"/>
                    </a:moveTo>
                    <a:cubicBezTo>
                      <a:pt x="6585" y="0"/>
                      <a:pt x="4526" y="815"/>
                      <a:pt x="2989" y="2360"/>
                    </a:cubicBezTo>
                    <a:cubicBezTo>
                      <a:pt x="692" y="4658"/>
                      <a:pt x="1" y="8123"/>
                      <a:pt x="1251" y="11123"/>
                    </a:cubicBezTo>
                    <a:cubicBezTo>
                      <a:pt x="2489" y="14136"/>
                      <a:pt x="5430" y="16088"/>
                      <a:pt x="8681" y="16088"/>
                    </a:cubicBezTo>
                    <a:cubicBezTo>
                      <a:pt x="13122" y="16088"/>
                      <a:pt x="16717" y="12493"/>
                      <a:pt x="16729" y="8052"/>
                    </a:cubicBezTo>
                    <a:cubicBezTo>
                      <a:pt x="16729" y="4789"/>
                      <a:pt x="14765" y="1860"/>
                      <a:pt x="11752" y="610"/>
                    </a:cubicBezTo>
                    <a:cubicBezTo>
                      <a:pt x="10759" y="200"/>
                      <a:pt x="9714" y="0"/>
                      <a:pt x="86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24"/>
              <p:cNvSpPr/>
              <p:nvPr/>
            </p:nvSpPr>
            <p:spPr>
              <a:xfrm>
                <a:off x="3882270" y="4669558"/>
                <a:ext cx="445401" cy="428558"/>
              </a:xfrm>
              <a:custGeom>
                <a:rect b="b" l="l" r="r" t="t"/>
                <a:pathLst>
                  <a:path extrusionOk="0" h="13358" w="13883">
                    <a:moveTo>
                      <a:pt x="7204" y="201"/>
                    </a:moveTo>
                    <a:cubicBezTo>
                      <a:pt x="10775" y="201"/>
                      <a:pt x="13681" y="3106"/>
                      <a:pt x="13681" y="6690"/>
                    </a:cubicBezTo>
                    <a:cubicBezTo>
                      <a:pt x="13681" y="9309"/>
                      <a:pt x="12109" y="11666"/>
                      <a:pt x="9680" y="12666"/>
                    </a:cubicBezTo>
                    <a:cubicBezTo>
                      <a:pt x="8879" y="13002"/>
                      <a:pt x="8037" y="13165"/>
                      <a:pt x="7202" y="13165"/>
                    </a:cubicBezTo>
                    <a:cubicBezTo>
                      <a:pt x="5518" y="13165"/>
                      <a:pt x="3861" y="12503"/>
                      <a:pt x="2620" y="11262"/>
                    </a:cubicBezTo>
                    <a:cubicBezTo>
                      <a:pt x="762" y="9416"/>
                      <a:pt x="215" y="6630"/>
                      <a:pt x="1215" y="4201"/>
                    </a:cubicBezTo>
                    <a:cubicBezTo>
                      <a:pt x="2215" y="1784"/>
                      <a:pt x="4584" y="201"/>
                      <a:pt x="7204" y="201"/>
                    </a:cubicBezTo>
                    <a:close/>
                    <a:moveTo>
                      <a:pt x="7202" y="0"/>
                    </a:moveTo>
                    <a:cubicBezTo>
                      <a:pt x="5467" y="0"/>
                      <a:pt x="3759" y="681"/>
                      <a:pt x="2477" y="1963"/>
                    </a:cubicBezTo>
                    <a:cubicBezTo>
                      <a:pt x="572" y="3868"/>
                      <a:pt x="0" y="6749"/>
                      <a:pt x="1036" y="9237"/>
                    </a:cubicBezTo>
                    <a:cubicBezTo>
                      <a:pt x="2056" y="11729"/>
                      <a:pt x="4483" y="13357"/>
                      <a:pt x="7174" y="13357"/>
                    </a:cubicBezTo>
                    <a:cubicBezTo>
                      <a:pt x="7184" y="13357"/>
                      <a:pt x="7194" y="13357"/>
                      <a:pt x="7204" y="13357"/>
                    </a:cubicBezTo>
                    <a:cubicBezTo>
                      <a:pt x="10895" y="13357"/>
                      <a:pt x="13871" y="10369"/>
                      <a:pt x="13883" y="6690"/>
                    </a:cubicBezTo>
                    <a:cubicBezTo>
                      <a:pt x="13883" y="3987"/>
                      <a:pt x="12252" y="1546"/>
                      <a:pt x="9752" y="510"/>
                    </a:cubicBezTo>
                    <a:cubicBezTo>
                      <a:pt x="8927" y="167"/>
                      <a:pt x="8062" y="0"/>
                      <a:pt x="72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24"/>
              <p:cNvSpPr/>
              <p:nvPr/>
            </p:nvSpPr>
            <p:spPr>
              <a:xfrm>
                <a:off x="3929624" y="4713511"/>
                <a:ext cx="354127" cy="341037"/>
              </a:xfrm>
              <a:custGeom>
                <a:rect b="b" l="l" r="r" t="t"/>
                <a:pathLst>
                  <a:path extrusionOk="0" h="10630" w="11038">
                    <a:moveTo>
                      <a:pt x="5728" y="200"/>
                    </a:moveTo>
                    <a:cubicBezTo>
                      <a:pt x="8549" y="200"/>
                      <a:pt x="10835" y="2486"/>
                      <a:pt x="10835" y="5308"/>
                    </a:cubicBezTo>
                    <a:cubicBezTo>
                      <a:pt x="10835" y="7379"/>
                      <a:pt x="9597" y="9249"/>
                      <a:pt x="7680" y="10034"/>
                    </a:cubicBezTo>
                    <a:cubicBezTo>
                      <a:pt x="7048" y="10299"/>
                      <a:pt x="6384" y="10427"/>
                      <a:pt x="5725" y="10427"/>
                    </a:cubicBezTo>
                    <a:cubicBezTo>
                      <a:pt x="4395" y="10427"/>
                      <a:pt x="3087" y="9906"/>
                      <a:pt x="2108" y="8927"/>
                    </a:cubicBezTo>
                    <a:cubicBezTo>
                      <a:pt x="644" y="7463"/>
                      <a:pt x="215" y="5272"/>
                      <a:pt x="1001" y="3355"/>
                    </a:cubicBezTo>
                    <a:cubicBezTo>
                      <a:pt x="1799" y="1450"/>
                      <a:pt x="3656" y="200"/>
                      <a:pt x="5728" y="200"/>
                    </a:cubicBezTo>
                    <a:close/>
                    <a:moveTo>
                      <a:pt x="5739" y="0"/>
                    </a:moveTo>
                    <a:cubicBezTo>
                      <a:pt x="4353" y="0"/>
                      <a:pt x="2991" y="543"/>
                      <a:pt x="1977" y="1557"/>
                    </a:cubicBezTo>
                    <a:cubicBezTo>
                      <a:pt x="453" y="3081"/>
                      <a:pt x="1" y="5367"/>
                      <a:pt x="822" y="7344"/>
                    </a:cubicBezTo>
                    <a:cubicBezTo>
                      <a:pt x="1644" y="9332"/>
                      <a:pt x="3584" y="10618"/>
                      <a:pt x="5728" y="10630"/>
                    </a:cubicBezTo>
                    <a:cubicBezTo>
                      <a:pt x="8657" y="10618"/>
                      <a:pt x="11038" y="8248"/>
                      <a:pt x="11038" y="5308"/>
                    </a:cubicBezTo>
                    <a:cubicBezTo>
                      <a:pt x="11038" y="3164"/>
                      <a:pt x="9740" y="1224"/>
                      <a:pt x="7764" y="402"/>
                    </a:cubicBezTo>
                    <a:cubicBezTo>
                      <a:pt x="7108" y="132"/>
                      <a:pt x="6421" y="0"/>
                      <a:pt x="573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24"/>
              <p:cNvSpPr/>
              <p:nvPr/>
            </p:nvSpPr>
            <p:spPr>
              <a:xfrm>
                <a:off x="3944158" y="4757208"/>
                <a:ext cx="295672" cy="253420"/>
              </a:xfrm>
              <a:custGeom>
                <a:rect b="b" l="l" r="r" t="t"/>
                <a:pathLst>
                  <a:path extrusionOk="0" h="7899" w="9216">
                    <a:moveTo>
                      <a:pt x="5275" y="207"/>
                    </a:moveTo>
                    <a:cubicBezTo>
                      <a:pt x="7346" y="207"/>
                      <a:pt x="9013" y="1886"/>
                      <a:pt x="9013" y="3958"/>
                    </a:cubicBezTo>
                    <a:cubicBezTo>
                      <a:pt x="9013" y="6213"/>
                      <a:pt x="7172" y="7705"/>
                      <a:pt x="5247" y="7705"/>
                    </a:cubicBezTo>
                    <a:cubicBezTo>
                      <a:pt x="4326" y="7705"/>
                      <a:pt x="3386" y="7363"/>
                      <a:pt x="2620" y="6601"/>
                    </a:cubicBezTo>
                    <a:cubicBezTo>
                      <a:pt x="262" y="4243"/>
                      <a:pt x="1941" y="207"/>
                      <a:pt x="5275" y="207"/>
                    </a:cubicBezTo>
                    <a:close/>
                    <a:moveTo>
                      <a:pt x="5243" y="0"/>
                    </a:moveTo>
                    <a:cubicBezTo>
                      <a:pt x="4275" y="0"/>
                      <a:pt x="3289" y="359"/>
                      <a:pt x="2489" y="1160"/>
                    </a:cubicBezTo>
                    <a:cubicBezTo>
                      <a:pt x="0" y="3648"/>
                      <a:pt x="1762" y="7898"/>
                      <a:pt x="5275" y="7898"/>
                    </a:cubicBezTo>
                    <a:cubicBezTo>
                      <a:pt x="7453" y="7887"/>
                      <a:pt x="9216" y="6124"/>
                      <a:pt x="9216" y="3958"/>
                    </a:cubicBezTo>
                    <a:cubicBezTo>
                      <a:pt x="9216" y="1573"/>
                      <a:pt x="7269" y="0"/>
                      <a:pt x="52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24"/>
              <p:cNvSpPr/>
              <p:nvPr/>
            </p:nvSpPr>
            <p:spPr>
              <a:xfrm>
                <a:off x="4002965" y="4801193"/>
                <a:ext cx="192944" cy="165514"/>
              </a:xfrm>
              <a:custGeom>
                <a:rect b="b" l="l" r="r" t="t"/>
                <a:pathLst>
                  <a:path extrusionOk="0" h="5159" w="6014">
                    <a:moveTo>
                      <a:pt x="3442" y="205"/>
                    </a:moveTo>
                    <a:cubicBezTo>
                      <a:pt x="4751" y="205"/>
                      <a:pt x="5811" y="1265"/>
                      <a:pt x="5823" y="2587"/>
                    </a:cubicBezTo>
                    <a:cubicBezTo>
                      <a:pt x="5823" y="4014"/>
                      <a:pt x="4643" y="4961"/>
                      <a:pt x="3419" y="4961"/>
                    </a:cubicBezTo>
                    <a:cubicBezTo>
                      <a:pt x="2836" y="4961"/>
                      <a:pt x="2243" y="4746"/>
                      <a:pt x="1763" y="4265"/>
                    </a:cubicBezTo>
                    <a:cubicBezTo>
                      <a:pt x="263" y="2765"/>
                      <a:pt x="1322" y="205"/>
                      <a:pt x="3442" y="205"/>
                    </a:cubicBezTo>
                    <a:close/>
                    <a:moveTo>
                      <a:pt x="3422" y="1"/>
                    </a:moveTo>
                    <a:cubicBezTo>
                      <a:pt x="2789" y="1"/>
                      <a:pt x="2144" y="237"/>
                      <a:pt x="1620" y="765"/>
                    </a:cubicBezTo>
                    <a:cubicBezTo>
                      <a:pt x="1" y="2384"/>
                      <a:pt x="1144" y="5158"/>
                      <a:pt x="3442" y="5158"/>
                    </a:cubicBezTo>
                    <a:cubicBezTo>
                      <a:pt x="4858" y="5158"/>
                      <a:pt x="6013" y="4003"/>
                      <a:pt x="6013" y="2587"/>
                    </a:cubicBezTo>
                    <a:cubicBezTo>
                      <a:pt x="6013" y="1032"/>
                      <a:pt x="4744" y="1"/>
                      <a:pt x="342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24"/>
              <p:cNvSpPr/>
              <p:nvPr/>
            </p:nvSpPr>
            <p:spPr>
              <a:xfrm>
                <a:off x="4061804" y="4845178"/>
                <a:ext cx="90184" cy="77608"/>
              </a:xfrm>
              <a:custGeom>
                <a:rect b="b" l="l" r="r" t="t"/>
                <a:pathLst>
                  <a:path extrusionOk="0" h="2419" w="2811">
                    <a:moveTo>
                      <a:pt x="1608" y="203"/>
                    </a:moveTo>
                    <a:cubicBezTo>
                      <a:pt x="2167" y="203"/>
                      <a:pt x="2620" y="656"/>
                      <a:pt x="2620" y="1204"/>
                    </a:cubicBezTo>
                    <a:cubicBezTo>
                      <a:pt x="2620" y="1815"/>
                      <a:pt x="2120" y="2220"/>
                      <a:pt x="1601" y="2220"/>
                    </a:cubicBezTo>
                    <a:cubicBezTo>
                      <a:pt x="1351" y="2220"/>
                      <a:pt x="1098" y="2127"/>
                      <a:pt x="893" y="1918"/>
                    </a:cubicBezTo>
                    <a:cubicBezTo>
                      <a:pt x="262" y="1287"/>
                      <a:pt x="703" y="203"/>
                      <a:pt x="1608" y="203"/>
                    </a:cubicBezTo>
                    <a:close/>
                    <a:moveTo>
                      <a:pt x="1597" y="1"/>
                    </a:moveTo>
                    <a:cubicBezTo>
                      <a:pt x="1300" y="1"/>
                      <a:pt x="997" y="111"/>
                      <a:pt x="750" y="358"/>
                    </a:cubicBezTo>
                    <a:cubicBezTo>
                      <a:pt x="0" y="1120"/>
                      <a:pt x="536" y="2418"/>
                      <a:pt x="1608" y="2418"/>
                    </a:cubicBezTo>
                    <a:cubicBezTo>
                      <a:pt x="2274" y="2418"/>
                      <a:pt x="2810" y="1870"/>
                      <a:pt x="2810" y="1216"/>
                    </a:cubicBezTo>
                    <a:cubicBezTo>
                      <a:pt x="2810" y="483"/>
                      <a:pt x="2217" y="1"/>
                      <a:pt x="15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24"/>
              <p:cNvSpPr/>
              <p:nvPr/>
            </p:nvSpPr>
            <p:spPr>
              <a:xfrm>
                <a:off x="3784098" y="4578572"/>
                <a:ext cx="634496" cy="610787"/>
              </a:xfrm>
              <a:custGeom>
                <a:rect b="b" l="l" r="r" t="t"/>
                <a:pathLst>
                  <a:path extrusionOk="0" h="19038" w="19777">
                    <a:moveTo>
                      <a:pt x="10264" y="1"/>
                    </a:moveTo>
                    <a:cubicBezTo>
                      <a:pt x="6418" y="1"/>
                      <a:pt x="2941" y="2322"/>
                      <a:pt x="1477" y="5882"/>
                    </a:cubicBezTo>
                    <a:cubicBezTo>
                      <a:pt x="0" y="9430"/>
                      <a:pt x="810" y="13526"/>
                      <a:pt x="3537" y="16253"/>
                    </a:cubicBezTo>
                    <a:cubicBezTo>
                      <a:pt x="5353" y="18069"/>
                      <a:pt x="7788" y="19038"/>
                      <a:pt x="10267" y="19038"/>
                    </a:cubicBezTo>
                    <a:cubicBezTo>
                      <a:pt x="11492" y="19038"/>
                      <a:pt x="12729" y="18801"/>
                      <a:pt x="13907" y="18312"/>
                    </a:cubicBezTo>
                    <a:cubicBezTo>
                      <a:pt x="17455" y="16836"/>
                      <a:pt x="19777" y="13371"/>
                      <a:pt x="19777" y="9514"/>
                    </a:cubicBezTo>
                    <a:cubicBezTo>
                      <a:pt x="19777" y="4263"/>
                      <a:pt x="15514" y="1"/>
                      <a:pt x="1026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34" name="Google Shape;934;p24"/>
            <p:cNvSpPr/>
            <p:nvPr/>
          </p:nvSpPr>
          <p:spPr>
            <a:xfrm>
              <a:off x="713232" y="791782"/>
              <a:ext cx="600900" cy="1289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5" name="Google Shape;935;p24"/>
          <p:cNvGrpSpPr/>
          <p:nvPr/>
        </p:nvGrpSpPr>
        <p:grpSpPr>
          <a:xfrm>
            <a:off x="8369505" y="4354255"/>
            <a:ext cx="588555" cy="677357"/>
            <a:chOff x="8369505" y="4354255"/>
            <a:chExt cx="588555" cy="677357"/>
          </a:xfrm>
        </p:grpSpPr>
        <p:sp>
          <p:nvSpPr>
            <p:cNvPr id="936" name="Google Shape;936;p24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4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4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4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4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4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4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4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4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4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4"/>
            <p:cNvSpPr/>
            <p:nvPr/>
          </p:nvSpPr>
          <p:spPr>
            <a:xfrm>
              <a:off x="8881800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4"/>
            <p:cNvSpPr/>
            <p:nvPr/>
          </p:nvSpPr>
          <p:spPr>
            <a:xfrm>
              <a:off x="876440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4"/>
            <p:cNvSpPr/>
            <p:nvPr/>
          </p:nvSpPr>
          <p:spPr>
            <a:xfrm>
              <a:off x="8647391" y="499863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4"/>
            <p:cNvSpPr/>
            <p:nvPr/>
          </p:nvSpPr>
          <p:spPr>
            <a:xfrm>
              <a:off x="8530346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4"/>
            <p:cNvSpPr/>
            <p:nvPr/>
          </p:nvSpPr>
          <p:spPr>
            <a:xfrm>
              <a:off x="841333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4"/>
            <p:cNvSpPr/>
            <p:nvPr/>
          </p:nvSpPr>
          <p:spPr>
            <a:xfrm>
              <a:off x="8369505" y="4354255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4"/>
            <p:cNvSpPr/>
            <p:nvPr/>
          </p:nvSpPr>
          <p:spPr>
            <a:xfrm>
              <a:off x="8834931" y="4507091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3" name="Google Shape;953;p24"/>
          <p:cNvGrpSpPr/>
          <p:nvPr/>
        </p:nvGrpSpPr>
        <p:grpSpPr>
          <a:xfrm flipH="1">
            <a:off x="8194968" y="4224081"/>
            <a:ext cx="937621" cy="937730"/>
            <a:chOff x="-9" y="1693952"/>
            <a:chExt cx="3445869" cy="3446269"/>
          </a:xfrm>
        </p:grpSpPr>
        <p:sp>
          <p:nvSpPr>
            <p:cNvPr id="954" name="Google Shape;954;p24"/>
            <p:cNvSpPr/>
            <p:nvPr/>
          </p:nvSpPr>
          <p:spPr>
            <a:xfrm>
              <a:off x="-9" y="2194746"/>
              <a:ext cx="2945507" cy="2945475"/>
            </a:xfrm>
            <a:custGeom>
              <a:rect b="b" l="l" r="r" t="t"/>
              <a:pathLst>
                <a:path extrusionOk="0" h="91881" w="91882">
                  <a:moveTo>
                    <a:pt x="30623" y="0"/>
                  </a:moveTo>
                  <a:lnTo>
                    <a:pt x="1" y="30635"/>
                  </a:lnTo>
                  <a:lnTo>
                    <a:pt x="61246" y="91881"/>
                  </a:lnTo>
                  <a:lnTo>
                    <a:pt x="91881" y="61258"/>
                  </a:lnTo>
                  <a:lnTo>
                    <a:pt x="30623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4"/>
            <p:cNvSpPr/>
            <p:nvPr/>
          </p:nvSpPr>
          <p:spPr>
            <a:xfrm>
              <a:off x="-9" y="3176828"/>
              <a:ext cx="1963426" cy="1963394"/>
            </a:xfrm>
            <a:custGeom>
              <a:rect b="b" l="l" r="r" t="t"/>
              <a:pathLst>
                <a:path extrusionOk="0" h="61246" w="61247">
                  <a:moveTo>
                    <a:pt x="1" y="0"/>
                  </a:moveTo>
                  <a:lnTo>
                    <a:pt x="1" y="61246"/>
                  </a:lnTo>
                  <a:lnTo>
                    <a:pt x="61246" y="61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4"/>
            <p:cNvSpPr/>
            <p:nvPr/>
          </p:nvSpPr>
          <p:spPr>
            <a:xfrm>
              <a:off x="485094" y="1693952"/>
              <a:ext cx="2960767" cy="2960767"/>
            </a:xfrm>
            <a:custGeom>
              <a:rect b="b" l="l" r="r" t="t"/>
              <a:pathLst>
                <a:path extrusionOk="0" h="92358" w="92358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7" name="Google Shape;957;p24"/>
          <p:cNvSpPr/>
          <p:nvPr/>
        </p:nvSpPr>
        <p:spPr>
          <a:xfrm flipH="1">
            <a:off x="8880420" y="2306026"/>
            <a:ext cx="134279" cy="134531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24"/>
          <p:cNvSpPr/>
          <p:nvPr/>
        </p:nvSpPr>
        <p:spPr>
          <a:xfrm flipH="1">
            <a:off x="7117605" y="4851179"/>
            <a:ext cx="180477" cy="180454"/>
          </a:xfrm>
          <a:custGeom>
            <a:rect b="b" l="l" r="r" t="t"/>
            <a:pathLst>
              <a:path extrusionOk="0" h="7906" w="7907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9" name="Google Shape;959;p24"/>
          <p:cNvGrpSpPr/>
          <p:nvPr/>
        </p:nvGrpSpPr>
        <p:grpSpPr>
          <a:xfrm flipH="1">
            <a:off x="8879592" y="2925133"/>
            <a:ext cx="135900" cy="390284"/>
            <a:chOff x="179009" y="2072968"/>
            <a:chExt cx="190870" cy="548151"/>
          </a:xfrm>
        </p:grpSpPr>
        <p:sp>
          <p:nvSpPr>
            <p:cNvPr id="960" name="Google Shape;960;p24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4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2" name="Google Shape;962;p24"/>
          <p:cNvGrpSpPr/>
          <p:nvPr/>
        </p:nvGrpSpPr>
        <p:grpSpPr>
          <a:xfrm flipH="1">
            <a:off x="8430780" y="162668"/>
            <a:ext cx="588555" cy="677357"/>
            <a:chOff x="8369505" y="4354255"/>
            <a:chExt cx="588555" cy="677357"/>
          </a:xfrm>
        </p:grpSpPr>
        <p:sp>
          <p:nvSpPr>
            <p:cNvPr id="963" name="Google Shape;963;p24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4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4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4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4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4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4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4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4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4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4"/>
            <p:cNvSpPr/>
            <p:nvPr/>
          </p:nvSpPr>
          <p:spPr>
            <a:xfrm>
              <a:off x="8881800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4"/>
            <p:cNvSpPr/>
            <p:nvPr/>
          </p:nvSpPr>
          <p:spPr>
            <a:xfrm>
              <a:off x="876440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4"/>
            <p:cNvSpPr/>
            <p:nvPr/>
          </p:nvSpPr>
          <p:spPr>
            <a:xfrm>
              <a:off x="8647391" y="499863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4"/>
            <p:cNvSpPr/>
            <p:nvPr/>
          </p:nvSpPr>
          <p:spPr>
            <a:xfrm>
              <a:off x="8530346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4"/>
            <p:cNvSpPr/>
            <p:nvPr/>
          </p:nvSpPr>
          <p:spPr>
            <a:xfrm>
              <a:off x="841333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4"/>
            <p:cNvSpPr/>
            <p:nvPr/>
          </p:nvSpPr>
          <p:spPr>
            <a:xfrm>
              <a:off x="8369505" y="4354255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4"/>
            <p:cNvSpPr/>
            <p:nvPr/>
          </p:nvSpPr>
          <p:spPr>
            <a:xfrm>
              <a:off x="8834931" y="4507091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80" name="Google Shape;980;p24"/>
          <p:cNvCxnSpPr/>
          <p:nvPr/>
        </p:nvCxnSpPr>
        <p:spPr>
          <a:xfrm>
            <a:off x="6770288" y="13500"/>
            <a:ext cx="0" cy="51165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1" name="Google Shape;981;p24"/>
          <p:cNvSpPr txBox="1"/>
          <p:nvPr>
            <p:ph idx="1" type="subTitle"/>
          </p:nvPr>
        </p:nvSpPr>
        <p:spPr>
          <a:xfrm>
            <a:off x="713225" y="855000"/>
            <a:ext cx="5175900" cy="286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982" name="Google Shape;982;p24"/>
          <p:cNvSpPr txBox="1"/>
          <p:nvPr>
            <p:ph type="title"/>
          </p:nvPr>
        </p:nvSpPr>
        <p:spPr>
          <a:xfrm>
            <a:off x="713225" y="3876900"/>
            <a:ext cx="24945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83" name="Google Shape;983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25"/>
          <p:cNvSpPr/>
          <p:nvPr/>
        </p:nvSpPr>
        <p:spPr>
          <a:xfrm>
            <a:off x="-3000" y="325"/>
            <a:ext cx="2608717" cy="5143367"/>
          </a:xfrm>
          <a:custGeom>
            <a:rect b="b" l="l" r="r" t="t"/>
            <a:pathLst>
              <a:path extrusionOk="0" h="128040" w="39589">
                <a:moveTo>
                  <a:pt x="0" y="0"/>
                </a:moveTo>
                <a:lnTo>
                  <a:pt x="0" y="128040"/>
                </a:lnTo>
                <a:lnTo>
                  <a:pt x="39588" y="128040"/>
                </a:lnTo>
                <a:lnTo>
                  <a:pt x="3958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25"/>
          <p:cNvSpPr/>
          <p:nvPr/>
        </p:nvSpPr>
        <p:spPr>
          <a:xfrm>
            <a:off x="191875" y="1216900"/>
            <a:ext cx="2942151" cy="3098613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25"/>
          <p:cNvSpPr/>
          <p:nvPr/>
        </p:nvSpPr>
        <p:spPr>
          <a:xfrm>
            <a:off x="358588" y="1392549"/>
            <a:ext cx="2608736" cy="2747328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8" name="Google Shape;988;p25"/>
          <p:cNvGrpSpPr/>
          <p:nvPr/>
        </p:nvGrpSpPr>
        <p:grpSpPr>
          <a:xfrm>
            <a:off x="2703986" y="3553936"/>
            <a:ext cx="154517" cy="442886"/>
            <a:chOff x="8846561" y="2782361"/>
            <a:chExt cx="154517" cy="442886"/>
          </a:xfrm>
        </p:grpSpPr>
        <p:sp>
          <p:nvSpPr>
            <p:cNvPr id="989" name="Google Shape;989;p25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5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1" name="Google Shape;991;p25"/>
          <p:cNvSpPr/>
          <p:nvPr/>
        </p:nvSpPr>
        <p:spPr>
          <a:xfrm flipH="1" rot="10800000">
            <a:off x="492791" y="1626815"/>
            <a:ext cx="152595" cy="152627"/>
          </a:xfrm>
          <a:custGeom>
            <a:rect b="b" l="l" r="r" t="t"/>
            <a:pathLst>
              <a:path extrusionOk="0" h="4764" w="4763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2" name="Google Shape;992;p25"/>
          <p:cNvGrpSpPr/>
          <p:nvPr/>
        </p:nvGrpSpPr>
        <p:grpSpPr>
          <a:xfrm flipH="1" rot="10800000">
            <a:off x="478486" y="1920939"/>
            <a:ext cx="181204" cy="295450"/>
            <a:chOff x="8814523" y="4301099"/>
            <a:chExt cx="181204" cy="295450"/>
          </a:xfrm>
        </p:grpSpPr>
        <p:sp>
          <p:nvSpPr>
            <p:cNvPr id="993" name="Google Shape;993;p25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5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5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5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5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5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9" name="Google Shape;999;p25"/>
          <p:cNvGrpSpPr/>
          <p:nvPr/>
        </p:nvGrpSpPr>
        <p:grpSpPr>
          <a:xfrm flipH="1">
            <a:off x="8430930" y="164768"/>
            <a:ext cx="588555" cy="677357"/>
            <a:chOff x="8369505" y="4354255"/>
            <a:chExt cx="588555" cy="677357"/>
          </a:xfrm>
        </p:grpSpPr>
        <p:sp>
          <p:nvSpPr>
            <p:cNvPr id="1000" name="Google Shape;1000;p25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5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5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5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5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5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5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5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5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5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5"/>
            <p:cNvSpPr/>
            <p:nvPr/>
          </p:nvSpPr>
          <p:spPr>
            <a:xfrm>
              <a:off x="8881800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5"/>
            <p:cNvSpPr/>
            <p:nvPr/>
          </p:nvSpPr>
          <p:spPr>
            <a:xfrm>
              <a:off x="876440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5"/>
            <p:cNvSpPr/>
            <p:nvPr/>
          </p:nvSpPr>
          <p:spPr>
            <a:xfrm>
              <a:off x="8647391" y="499863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25"/>
            <p:cNvSpPr/>
            <p:nvPr/>
          </p:nvSpPr>
          <p:spPr>
            <a:xfrm>
              <a:off x="8530346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5"/>
            <p:cNvSpPr/>
            <p:nvPr/>
          </p:nvSpPr>
          <p:spPr>
            <a:xfrm>
              <a:off x="841333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5"/>
            <p:cNvSpPr/>
            <p:nvPr/>
          </p:nvSpPr>
          <p:spPr>
            <a:xfrm>
              <a:off x="8369505" y="4354255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5"/>
            <p:cNvSpPr/>
            <p:nvPr/>
          </p:nvSpPr>
          <p:spPr>
            <a:xfrm>
              <a:off x="8834931" y="4507091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7" name="Google Shape;1017;p25"/>
          <p:cNvGrpSpPr/>
          <p:nvPr/>
        </p:nvGrpSpPr>
        <p:grpSpPr>
          <a:xfrm>
            <a:off x="8684322" y="4723215"/>
            <a:ext cx="279631" cy="259804"/>
            <a:chOff x="6672" y="3464315"/>
            <a:chExt cx="279631" cy="259804"/>
          </a:xfrm>
        </p:grpSpPr>
        <p:sp>
          <p:nvSpPr>
            <p:cNvPr id="1018" name="Google Shape;1018;p25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5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25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25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25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5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5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5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5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7" name="Google Shape;1027;p25"/>
          <p:cNvSpPr/>
          <p:nvPr/>
        </p:nvSpPr>
        <p:spPr>
          <a:xfrm>
            <a:off x="8857713" y="4416280"/>
            <a:ext cx="106225" cy="105840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25"/>
          <p:cNvSpPr/>
          <p:nvPr/>
        </p:nvSpPr>
        <p:spPr>
          <a:xfrm flipH="1" rot="10800000">
            <a:off x="7924005" y="4913190"/>
            <a:ext cx="585138" cy="79685"/>
          </a:xfrm>
          <a:custGeom>
            <a:rect b="b" l="l" r="r" t="t"/>
            <a:pathLst>
              <a:path extrusionOk="0" h="2489" w="18277">
                <a:moveTo>
                  <a:pt x="1882" y="0"/>
                </a:moveTo>
                <a:lnTo>
                  <a:pt x="1" y="1893"/>
                </a:lnTo>
                <a:lnTo>
                  <a:pt x="334" y="2215"/>
                </a:lnTo>
                <a:lnTo>
                  <a:pt x="1882" y="655"/>
                </a:lnTo>
                <a:lnTo>
                  <a:pt x="3691" y="2489"/>
                </a:lnTo>
                <a:lnTo>
                  <a:pt x="5513" y="655"/>
                </a:lnTo>
                <a:lnTo>
                  <a:pt x="7323" y="2489"/>
                </a:lnTo>
                <a:lnTo>
                  <a:pt x="9145" y="655"/>
                </a:lnTo>
                <a:lnTo>
                  <a:pt x="10966" y="2489"/>
                </a:lnTo>
                <a:lnTo>
                  <a:pt x="12776" y="655"/>
                </a:lnTo>
                <a:lnTo>
                  <a:pt x="14598" y="2489"/>
                </a:lnTo>
                <a:lnTo>
                  <a:pt x="16407" y="655"/>
                </a:lnTo>
                <a:lnTo>
                  <a:pt x="17955" y="2215"/>
                </a:lnTo>
                <a:lnTo>
                  <a:pt x="18277" y="1893"/>
                </a:lnTo>
                <a:lnTo>
                  <a:pt x="16407" y="0"/>
                </a:lnTo>
                <a:lnTo>
                  <a:pt x="14598" y="1834"/>
                </a:lnTo>
                <a:lnTo>
                  <a:pt x="12776" y="0"/>
                </a:lnTo>
                <a:lnTo>
                  <a:pt x="10966" y="1846"/>
                </a:lnTo>
                <a:lnTo>
                  <a:pt x="9145" y="0"/>
                </a:lnTo>
                <a:lnTo>
                  <a:pt x="7323" y="1834"/>
                </a:lnTo>
                <a:lnTo>
                  <a:pt x="5513" y="0"/>
                </a:lnTo>
                <a:lnTo>
                  <a:pt x="3691" y="1846"/>
                </a:lnTo>
                <a:lnTo>
                  <a:pt x="18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25"/>
          <p:cNvSpPr/>
          <p:nvPr/>
        </p:nvSpPr>
        <p:spPr>
          <a:xfrm flipH="1" rot="10800000">
            <a:off x="8389431" y="4716878"/>
            <a:ext cx="123130" cy="123162"/>
          </a:xfrm>
          <a:custGeom>
            <a:rect b="b" l="l" r="r" t="t"/>
            <a:pathLst>
              <a:path extrusionOk="0" h="3847" w="3846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0" name="Google Shape;1030;p25"/>
          <p:cNvGrpSpPr/>
          <p:nvPr/>
        </p:nvGrpSpPr>
        <p:grpSpPr>
          <a:xfrm rot="10800000">
            <a:off x="2703980" y="174636"/>
            <a:ext cx="279631" cy="259804"/>
            <a:chOff x="6672" y="3464315"/>
            <a:chExt cx="279631" cy="259804"/>
          </a:xfrm>
        </p:grpSpPr>
        <p:sp>
          <p:nvSpPr>
            <p:cNvPr id="1031" name="Google Shape;1031;p25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5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5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5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5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5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5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5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5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25"/>
          <p:cNvSpPr/>
          <p:nvPr/>
        </p:nvSpPr>
        <p:spPr>
          <a:xfrm rot="10800000">
            <a:off x="2703996" y="635535"/>
            <a:ext cx="106225" cy="105840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25"/>
          <p:cNvSpPr txBox="1"/>
          <p:nvPr>
            <p:ph type="title"/>
          </p:nvPr>
        </p:nvSpPr>
        <p:spPr>
          <a:xfrm>
            <a:off x="3450025" y="1792575"/>
            <a:ext cx="4980900" cy="94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42" name="Google Shape;1042;p25"/>
          <p:cNvSpPr txBox="1"/>
          <p:nvPr>
            <p:ph idx="1" type="subTitle"/>
          </p:nvPr>
        </p:nvSpPr>
        <p:spPr>
          <a:xfrm>
            <a:off x="4586575" y="2857275"/>
            <a:ext cx="27078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43" name="Google Shape;1043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2">
  <p:cSld name="SECTION_TITLE_AND_DESCRIPTION_1"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26"/>
          <p:cNvSpPr/>
          <p:nvPr/>
        </p:nvSpPr>
        <p:spPr>
          <a:xfrm>
            <a:off x="-3000" y="325"/>
            <a:ext cx="2608717" cy="5143367"/>
          </a:xfrm>
          <a:custGeom>
            <a:rect b="b" l="l" r="r" t="t"/>
            <a:pathLst>
              <a:path extrusionOk="0" h="128040" w="39589">
                <a:moveTo>
                  <a:pt x="0" y="0"/>
                </a:moveTo>
                <a:lnTo>
                  <a:pt x="0" y="128040"/>
                </a:lnTo>
                <a:lnTo>
                  <a:pt x="39588" y="128040"/>
                </a:lnTo>
                <a:lnTo>
                  <a:pt x="3958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26"/>
          <p:cNvSpPr/>
          <p:nvPr/>
        </p:nvSpPr>
        <p:spPr>
          <a:xfrm>
            <a:off x="191875" y="1216900"/>
            <a:ext cx="2942151" cy="3098613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26"/>
          <p:cNvSpPr/>
          <p:nvPr/>
        </p:nvSpPr>
        <p:spPr>
          <a:xfrm>
            <a:off x="358588" y="1392549"/>
            <a:ext cx="2608736" cy="2747328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8" name="Google Shape;1048;p26"/>
          <p:cNvGrpSpPr/>
          <p:nvPr/>
        </p:nvGrpSpPr>
        <p:grpSpPr>
          <a:xfrm>
            <a:off x="2703986" y="3553936"/>
            <a:ext cx="154517" cy="442886"/>
            <a:chOff x="8846561" y="2782361"/>
            <a:chExt cx="154517" cy="442886"/>
          </a:xfrm>
        </p:grpSpPr>
        <p:sp>
          <p:nvSpPr>
            <p:cNvPr id="1049" name="Google Shape;1049;p26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26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1" name="Google Shape;1051;p26"/>
          <p:cNvSpPr/>
          <p:nvPr/>
        </p:nvSpPr>
        <p:spPr>
          <a:xfrm flipH="1" rot="10800000">
            <a:off x="492791" y="1626815"/>
            <a:ext cx="152595" cy="152627"/>
          </a:xfrm>
          <a:custGeom>
            <a:rect b="b" l="l" r="r" t="t"/>
            <a:pathLst>
              <a:path extrusionOk="0" h="4764" w="4763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2" name="Google Shape;1052;p26"/>
          <p:cNvGrpSpPr/>
          <p:nvPr/>
        </p:nvGrpSpPr>
        <p:grpSpPr>
          <a:xfrm flipH="1" rot="10800000">
            <a:off x="478486" y="1920939"/>
            <a:ext cx="181204" cy="295450"/>
            <a:chOff x="8814523" y="4301099"/>
            <a:chExt cx="181204" cy="295450"/>
          </a:xfrm>
        </p:grpSpPr>
        <p:sp>
          <p:nvSpPr>
            <p:cNvPr id="1053" name="Google Shape;1053;p26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26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26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6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6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26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9" name="Google Shape;1059;p26"/>
          <p:cNvGrpSpPr/>
          <p:nvPr/>
        </p:nvGrpSpPr>
        <p:grpSpPr>
          <a:xfrm flipH="1">
            <a:off x="8430930" y="164768"/>
            <a:ext cx="588555" cy="677357"/>
            <a:chOff x="8369505" y="4354255"/>
            <a:chExt cx="588555" cy="677357"/>
          </a:xfrm>
        </p:grpSpPr>
        <p:sp>
          <p:nvSpPr>
            <p:cNvPr id="1060" name="Google Shape;1060;p26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6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6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26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26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26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26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26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26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26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26"/>
            <p:cNvSpPr/>
            <p:nvPr/>
          </p:nvSpPr>
          <p:spPr>
            <a:xfrm>
              <a:off x="8881800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26"/>
            <p:cNvSpPr/>
            <p:nvPr/>
          </p:nvSpPr>
          <p:spPr>
            <a:xfrm>
              <a:off x="876440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26"/>
            <p:cNvSpPr/>
            <p:nvPr/>
          </p:nvSpPr>
          <p:spPr>
            <a:xfrm>
              <a:off x="8647391" y="499863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26"/>
            <p:cNvSpPr/>
            <p:nvPr/>
          </p:nvSpPr>
          <p:spPr>
            <a:xfrm>
              <a:off x="8530346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26"/>
            <p:cNvSpPr/>
            <p:nvPr/>
          </p:nvSpPr>
          <p:spPr>
            <a:xfrm>
              <a:off x="841333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26"/>
            <p:cNvSpPr/>
            <p:nvPr/>
          </p:nvSpPr>
          <p:spPr>
            <a:xfrm>
              <a:off x="8369505" y="4354255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26"/>
            <p:cNvSpPr/>
            <p:nvPr/>
          </p:nvSpPr>
          <p:spPr>
            <a:xfrm>
              <a:off x="8834931" y="4507091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7" name="Google Shape;1077;p26"/>
          <p:cNvGrpSpPr/>
          <p:nvPr/>
        </p:nvGrpSpPr>
        <p:grpSpPr>
          <a:xfrm>
            <a:off x="8684322" y="4723215"/>
            <a:ext cx="279631" cy="259804"/>
            <a:chOff x="6672" y="3464315"/>
            <a:chExt cx="279631" cy="259804"/>
          </a:xfrm>
        </p:grpSpPr>
        <p:sp>
          <p:nvSpPr>
            <p:cNvPr id="1078" name="Google Shape;1078;p26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26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26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26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26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26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26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26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26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7" name="Google Shape;1087;p26"/>
          <p:cNvSpPr/>
          <p:nvPr/>
        </p:nvSpPr>
        <p:spPr>
          <a:xfrm>
            <a:off x="8857713" y="4416280"/>
            <a:ext cx="106225" cy="105840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26"/>
          <p:cNvSpPr txBox="1"/>
          <p:nvPr>
            <p:ph type="title"/>
          </p:nvPr>
        </p:nvSpPr>
        <p:spPr>
          <a:xfrm>
            <a:off x="3450025" y="1792575"/>
            <a:ext cx="4980900" cy="94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89" name="Google Shape;1089;p26"/>
          <p:cNvSpPr txBox="1"/>
          <p:nvPr>
            <p:ph idx="1" type="subTitle"/>
          </p:nvPr>
        </p:nvSpPr>
        <p:spPr>
          <a:xfrm>
            <a:off x="4586575" y="2857275"/>
            <a:ext cx="27078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90" name="Google Shape;1090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27"/>
          <p:cNvSpPr/>
          <p:nvPr/>
        </p:nvSpPr>
        <p:spPr>
          <a:xfrm>
            <a:off x="0" y="-2975"/>
            <a:ext cx="9144000" cy="181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27"/>
          <p:cNvSpPr txBox="1"/>
          <p:nvPr>
            <p:ph type="title"/>
          </p:nvPr>
        </p:nvSpPr>
        <p:spPr>
          <a:xfrm>
            <a:off x="907475" y="392050"/>
            <a:ext cx="5075700" cy="10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94" name="Google Shape;1094;p27"/>
          <p:cNvSpPr/>
          <p:nvPr/>
        </p:nvSpPr>
        <p:spPr>
          <a:xfrm>
            <a:off x="0" y="4753000"/>
            <a:ext cx="9144000" cy="39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27"/>
          <p:cNvSpPr/>
          <p:nvPr/>
        </p:nvSpPr>
        <p:spPr>
          <a:xfrm flipH="1" rot="10800000">
            <a:off x="8142475" y="1812625"/>
            <a:ext cx="1001530" cy="1001530"/>
          </a:xfrm>
          <a:custGeom>
            <a:rect b="b" l="l" r="r" t="t"/>
            <a:pathLst>
              <a:path extrusionOk="0" h="34482" w="34482">
                <a:moveTo>
                  <a:pt x="34481" y="1"/>
                </a:moveTo>
                <a:cubicBezTo>
                  <a:pt x="15443" y="1"/>
                  <a:pt x="1" y="15443"/>
                  <a:pt x="1" y="34481"/>
                </a:cubicBezTo>
                <a:lnTo>
                  <a:pt x="34481" y="34481"/>
                </a:lnTo>
                <a:lnTo>
                  <a:pt x="3448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6" name="Google Shape;1096;p27"/>
          <p:cNvGrpSpPr/>
          <p:nvPr/>
        </p:nvGrpSpPr>
        <p:grpSpPr>
          <a:xfrm rot="5400000">
            <a:off x="7031086" y="4365572"/>
            <a:ext cx="156808" cy="329221"/>
            <a:chOff x="1567241" y="4124224"/>
            <a:chExt cx="213025" cy="447250"/>
          </a:xfrm>
        </p:grpSpPr>
        <p:sp>
          <p:nvSpPr>
            <p:cNvPr id="1097" name="Google Shape;1097;p27"/>
            <p:cNvSpPr/>
            <p:nvPr/>
          </p:nvSpPr>
          <p:spPr>
            <a:xfrm rot="2700000">
              <a:off x="1598508" y="4389576"/>
              <a:ext cx="150491" cy="150773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7"/>
            <p:cNvSpPr/>
            <p:nvPr/>
          </p:nvSpPr>
          <p:spPr>
            <a:xfrm rot="2700000">
              <a:off x="1598508" y="4155351"/>
              <a:ext cx="150491" cy="150773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9" name="Google Shape;1099;p27"/>
          <p:cNvSpPr/>
          <p:nvPr/>
        </p:nvSpPr>
        <p:spPr>
          <a:xfrm flipH="1">
            <a:off x="2250816" y="3518163"/>
            <a:ext cx="134279" cy="134531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0" name="Google Shape;1100;p27"/>
          <p:cNvGrpSpPr/>
          <p:nvPr/>
        </p:nvGrpSpPr>
        <p:grpSpPr>
          <a:xfrm flipH="1">
            <a:off x="771586" y="2448150"/>
            <a:ext cx="135900" cy="390284"/>
            <a:chOff x="179009" y="2072968"/>
            <a:chExt cx="190870" cy="548151"/>
          </a:xfrm>
        </p:grpSpPr>
        <p:sp>
          <p:nvSpPr>
            <p:cNvPr id="1101" name="Google Shape;1101;p27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27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3" name="Google Shape;1103;p27"/>
          <p:cNvSpPr/>
          <p:nvPr/>
        </p:nvSpPr>
        <p:spPr>
          <a:xfrm rot="5400000">
            <a:off x="4632993" y="3097611"/>
            <a:ext cx="600135" cy="81778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27"/>
          <p:cNvSpPr/>
          <p:nvPr/>
        </p:nvSpPr>
        <p:spPr>
          <a:xfrm rot="-10794996">
            <a:off x="6471899" y="1995900"/>
            <a:ext cx="206100" cy="3228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5" name="Google Shape;1105;p27"/>
          <p:cNvGrpSpPr/>
          <p:nvPr/>
        </p:nvGrpSpPr>
        <p:grpSpPr>
          <a:xfrm flipH="1">
            <a:off x="8911911" y="1003175"/>
            <a:ext cx="135900" cy="390284"/>
            <a:chOff x="179009" y="2072968"/>
            <a:chExt cx="190870" cy="548151"/>
          </a:xfrm>
        </p:grpSpPr>
        <p:sp>
          <p:nvSpPr>
            <p:cNvPr id="1106" name="Google Shape;1106;p27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7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8" name="Google Shape;1108;p27"/>
          <p:cNvSpPr/>
          <p:nvPr/>
        </p:nvSpPr>
        <p:spPr>
          <a:xfrm rot="5400000">
            <a:off x="8679781" y="473036"/>
            <a:ext cx="600135" cy="81778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9" name="Google Shape;1109;p27"/>
          <p:cNvGrpSpPr/>
          <p:nvPr/>
        </p:nvGrpSpPr>
        <p:grpSpPr>
          <a:xfrm>
            <a:off x="95129" y="1074606"/>
            <a:ext cx="161127" cy="262714"/>
            <a:chOff x="8814523" y="4301099"/>
            <a:chExt cx="181204" cy="295450"/>
          </a:xfrm>
        </p:grpSpPr>
        <p:sp>
          <p:nvSpPr>
            <p:cNvPr id="1110" name="Google Shape;1110;p27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7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7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7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7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7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6" name="Google Shape;1116;p27"/>
          <p:cNvSpPr/>
          <p:nvPr/>
        </p:nvSpPr>
        <p:spPr>
          <a:xfrm flipH="1">
            <a:off x="119034" y="1527124"/>
            <a:ext cx="127985" cy="128224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7" name="Google Shape;1117;p27"/>
          <p:cNvGrpSpPr/>
          <p:nvPr/>
        </p:nvGrpSpPr>
        <p:grpSpPr>
          <a:xfrm>
            <a:off x="7464592" y="3652706"/>
            <a:ext cx="161127" cy="262714"/>
            <a:chOff x="8814523" y="4301099"/>
            <a:chExt cx="181204" cy="295450"/>
          </a:xfrm>
        </p:grpSpPr>
        <p:sp>
          <p:nvSpPr>
            <p:cNvPr id="1118" name="Google Shape;1118;p27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7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7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7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7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7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4" name="Google Shape;1124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28"/>
          <p:cNvSpPr/>
          <p:nvPr/>
        </p:nvSpPr>
        <p:spPr>
          <a:xfrm>
            <a:off x="-1422275" y="3784200"/>
            <a:ext cx="2817600" cy="2748900"/>
          </a:xfrm>
          <a:prstGeom prst="arc">
            <a:avLst>
              <a:gd fmla="val 16200000" name="adj1"/>
              <a:gd fmla="val 25688" name="adj2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28"/>
          <p:cNvSpPr txBox="1"/>
          <p:nvPr>
            <p:ph idx="1" type="subTitle"/>
          </p:nvPr>
        </p:nvSpPr>
        <p:spPr>
          <a:xfrm>
            <a:off x="1925850" y="2916725"/>
            <a:ext cx="5292300" cy="4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128" name="Google Shape;1128;p28"/>
          <p:cNvSpPr txBox="1"/>
          <p:nvPr>
            <p:ph hasCustomPrompt="1" type="title"/>
          </p:nvPr>
        </p:nvSpPr>
        <p:spPr>
          <a:xfrm>
            <a:off x="885450" y="1843925"/>
            <a:ext cx="7373100" cy="99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1129" name="Google Shape;1129;p28"/>
          <p:cNvGrpSpPr/>
          <p:nvPr/>
        </p:nvGrpSpPr>
        <p:grpSpPr>
          <a:xfrm flipH="1" rot="-5400000">
            <a:off x="179661" y="4243253"/>
            <a:ext cx="740697" cy="852454"/>
            <a:chOff x="8369505" y="4354255"/>
            <a:chExt cx="588555" cy="677357"/>
          </a:xfrm>
        </p:grpSpPr>
        <p:sp>
          <p:nvSpPr>
            <p:cNvPr id="1130" name="Google Shape;1130;p28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8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8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8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8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8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8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8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8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8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8"/>
            <p:cNvSpPr/>
            <p:nvPr/>
          </p:nvSpPr>
          <p:spPr>
            <a:xfrm>
              <a:off x="8881800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8"/>
            <p:cNvSpPr/>
            <p:nvPr/>
          </p:nvSpPr>
          <p:spPr>
            <a:xfrm>
              <a:off x="876440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8"/>
            <p:cNvSpPr/>
            <p:nvPr/>
          </p:nvSpPr>
          <p:spPr>
            <a:xfrm>
              <a:off x="8647391" y="499863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8"/>
            <p:cNvSpPr/>
            <p:nvPr/>
          </p:nvSpPr>
          <p:spPr>
            <a:xfrm>
              <a:off x="8530346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8"/>
            <p:cNvSpPr/>
            <p:nvPr/>
          </p:nvSpPr>
          <p:spPr>
            <a:xfrm>
              <a:off x="841333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8"/>
            <p:cNvSpPr/>
            <p:nvPr/>
          </p:nvSpPr>
          <p:spPr>
            <a:xfrm>
              <a:off x="8369505" y="4354255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8"/>
            <p:cNvSpPr/>
            <p:nvPr/>
          </p:nvSpPr>
          <p:spPr>
            <a:xfrm>
              <a:off x="8834931" y="4507091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7" name="Google Shape;1147;p28"/>
          <p:cNvSpPr/>
          <p:nvPr/>
        </p:nvSpPr>
        <p:spPr>
          <a:xfrm flipH="1" rot="10800000">
            <a:off x="8258538" y="4887273"/>
            <a:ext cx="83286" cy="83286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28"/>
          <p:cNvSpPr/>
          <p:nvPr/>
        </p:nvSpPr>
        <p:spPr>
          <a:xfrm flipH="1" rot="10800000">
            <a:off x="8444167" y="4886503"/>
            <a:ext cx="600135" cy="81778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9" name="Google Shape;1149;p28"/>
          <p:cNvGrpSpPr/>
          <p:nvPr/>
        </p:nvGrpSpPr>
        <p:grpSpPr>
          <a:xfrm flipH="1" rot="10800000">
            <a:off x="8843201" y="4246609"/>
            <a:ext cx="213576" cy="348326"/>
            <a:chOff x="191876" y="116083"/>
            <a:chExt cx="213576" cy="348326"/>
          </a:xfrm>
        </p:grpSpPr>
        <p:sp>
          <p:nvSpPr>
            <p:cNvPr id="1150" name="Google Shape;1150;p28"/>
            <p:cNvSpPr/>
            <p:nvPr/>
          </p:nvSpPr>
          <p:spPr>
            <a:xfrm>
              <a:off x="352794" y="267841"/>
              <a:ext cx="52657" cy="44810"/>
            </a:xfrm>
            <a:custGeom>
              <a:rect b="b" l="l" r="r" t="t"/>
              <a:pathLst>
                <a:path extrusionOk="0" h="1399" w="1644">
                  <a:moveTo>
                    <a:pt x="710" y="1"/>
                  </a:moveTo>
                  <a:cubicBezTo>
                    <a:pt x="348" y="1"/>
                    <a:pt x="1" y="278"/>
                    <a:pt x="1" y="696"/>
                  </a:cubicBezTo>
                  <a:cubicBezTo>
                    <a:pt x="1" y="1089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8"/>
                  </a:cubicBezTo>
                  <a:cubicBezTo>
                    <a:pt x="1060" y="65"/>
                    <a:pt x="883" y="1"/>
                    <a:pt x="7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8"/>
            <p:cNvSpPr/>
            <p:nvPr/>
          </p:nvSpPr>
          <p:spPr>
            <a:xfrm>
              <a:off x="191876" y="267841"/>
              <a:ext cx="52657" cy="44810"/>
            </a:xfrm>
            <a:custGeom>
              <a:rect b="b" l="l" r="r" t="t"/>
              <a:pathLst>
                <a:path extrusionOk="0" h="1399" w="1644">
                  <a:moveTo>
                    <a:pt x="700" y="1"/>
                  </a:moveTo>
                  <a:cubicBezTo>
                    <a:pt x="342" y="1"/>
                    <a:pt x="0" y="278"/>
                    <a:pt x="0" y="696"/>
                  </a:cubicBezTo>
                  <a:cubicBezTo>
                    <a:pt x="0" y="1089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8"/>
                  </a:cubicBezTo>
                  <a:cubicBezTo>
                    <a:pt x="1048" y="65"/>
                    <a:pt x="872" y="1"/>
                    <a:pt x="7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8"/>
            <p:cNvSpPr/>
            <p:nvPr/>
          </p:nvSpPr>
          <p:spPr>
            <a:xfrm>
              <a:off x="352794" y="116083"/>
              <a:ext cx="52657" cy="45162"/>
            </a:xfrm>
            <a:custGeom>
              <a:rect b="b" l="l" r="r" t="t"/>
              <a:pathLst>
                <a:path extrusionOk="0" h="1410" w="1644">
                  <a:moveTo>
                    <a:pt x="711" y="0"/>
                  </a:moveTo>
                  <a:cubicBezTo>
                    <a:pt x="349" y="0"/>
                    <a:pt x="1" y="280"/>
                    <a:pt x="1" y="707"/>
                  </a:cubicBezTo>
                  <a:cubicBezTo>
                    <a:pt x="1" y="1088"/>
                    <a:pt x="310" y="1409"/>
                    <a:pt x="703" y="1409"/>
                  </a:cubicBezTo>
                  <a:cubicBezTo>
                    <a:pt x="1334" y="1409"/>
                    <a:pt x="1644" y="647"/>
                    <a:pt x="1203" y="207"/>
                  </a:cubicBezTo>
                  <a:cubicBezTo>
                    <a:pt x="1061" y="64"/>
                    <a:pt x="884" y="0"/>
                    <a:pt x="7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8"/>
            <p:cNvSpPr/>
            <p:nvPr/>
          </p:nvSpPr>
          <p:spPr>
            <a:xfrm>
              <a:off x="191876" y="116083"/>
              <a:ext cx="52657" cy="45162"/>
            </a:xfrm>
            <a:custGeom>
              <a:rect b="b" l="l" r="r" t="t"/>
              <a:pathLst>
                <a:path extrusionOk="0" h="1410" w="1644">
                  <a:moveTo>
                    <a:pt x="702" y="0"/>
                  </a:moveTo>
                  <a:cubicBezTo>
                    <a:pt x="343" y="0"/>
                    <a:pt x="0" y="280"/>
                    <a:pt x="0" y="707"/>
                  </a:cubicBezTo>
                  <a:cubicBezTo>
                    <a:pt x="0" y="1088"/>
                    <a:pt x="310" y="1409"/>
                    <a:pt x="703" y="1409"/>
                  </a:cubicBezTo>
                  <a:cubicBezTo>
                    <a:pt x="1322" y="1409"/>
                    <a:pt x="1643" y="647"/>
                    <a:pt x="1191" y="207"/>
                  </a:cubicBezTo>
                  <a:cubicBezTo>
                    <a:pt x="1048" y="64"/>
                    <a:pt x="873" y="0"/>
                    <a:pt x="7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8"/>
            <p:cNvSpPr/>
            <p:nvPr/>
          </p:nvSpPr>
          <p:spPr>
            <a:xfrm>
              <a:off x="352794" y="419631"/>
              <a:ext cx="52657" cy="44778"/>
            </a:xfrm>
            <a:custGeom>
              <a:rect b="b" l="l" r="r" t="t"/>
              <a:pathLst>
                <a:path extrusionOk="0" h="1398" w="1644">
                  <a:moveTo>
                    <a:pt x="711" y="1"/>
                  </a:moveTo>
                  <a:cubicBezTo>
                    <a:pt x="349" y="1"/>
                    <a:pt x="1" y="280"/>
                    <a:pt x="1" y="707"/>
                  </a:cubicBezTo>
                  <a:cubicBezTo>
                    <a:pt x="1" y="1088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7"/>
                  </a:cubicBezTo>
                  <a:cubicBezTo>
                    <a:pt x="1061" y="65"/>
                    <a:pt x="884" y="1"/>
                    <a:pt x="7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8"/>
            <p:cNvSpPr/>
            <p:nvPr/>
          </p:nvSpPr>
          <p:spPr>
            <a:xfrm>
              <a:off x="191876" y="419631"/>
              <a:ext cx="52657" cy="44778"/>
            </a:xfrm>
            <a:custGeom>
              <a:rect b="b" l="l" r="r" t="t"/>
              <a:pathLst>
                <a:path extrusionOk="0" h="1398" w="1644">
                  <a:moveTo>
                    <a:pt x="702" y="1"/>
                  </a:moveTo>
                  <a:cubicBezTo>
                    <a:pt x="343" y="1"/>
                    <a:pt x="0" y="280"/>
                    <a:pt x="0" y="707"/>
                  </a:cubicBezTo>
                  <a:cubicBezTo>
                    <a:pt x="0" y="1088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7"/>
                  </a:cubicBezTo>
                  <a:cubicBezTo>
                    <a:pt x="1048" y="65"/>
                    <a:pt x="873" y="1"/>
                    <a:pt x="7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6" name="Google Shape;1156;p28"/>
          <p:cNvSpPr/>
          <p:nvPr/>
        </p:nvSpPr>
        <p:spPr>
          <a:xfrm rot="-2700000">
            <a:off x="92638" y="3939524"/>
            <a:ext cx="149950" cy="149952"/>
          </a:xfrm>
          <a:custGeom>
            <a:rect b="b" l="l" r="r" t="t"/>
            <a:pathLst>
              <a:path extrusionOk="0" h="4407" w="4406">
                <a:moveTo>
                  <a:pt x="703" y="1"/>
                </a:moveTo>
                <a:lnTo>
                  <a:pt x="0" y="703"/>
                </a:lnTo>
                <a:lnTo>
                  <a:pt x="1500" y="2203"/>
                </a:lnTo>
                <a:lnTo>
                  <a:pt x="0" y="3716"/>
                </a:lnTo>
                <a:lnTo>
                  <a:pt x="703" y="4406"/>
                </a:lnTo>
                <a:lnTo>
                  <a:pt x="2203" y="2906"/>
                </a:lnTo>
                <a:lnTo>
                  <a:pt x="3703" y="4406"/>
                </a:lnTo>
                <a:lnTo>
                  <a:pt x="4405" y="3716"/>
                </a:lnTo>
                <a:lnTo>
                  <a:pt x="2905" y="2203"/>
                </a:lnTo>
                <a:lnTo>
                  <a:pt x="4405" y="703"/>
                </a:lnTo>
                <a:lnTo>
                  <a:pt x="3703" y="1"/>
                </a:lnTo>
                <a:lnTo>
                  <a:pt x="2203" y="1501"/>
                </a:lnTo>
                <a:lnTo>
                  <a:pt x="70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28"/>
          <p:cNvSpPr/>
          <p:nvPr/>
        </p:nvSpPr>
        <p:spPr>
          <a:xfrm>
            <a:off x="7784075" y="0"/>
            <a:ext cx="1359980" cy="1368444"/>
          </a:xfrm>
          <a:custGeom>
            <a:rect b="b" l="l" r="r" t="t"/>
            <a:pathLst>
              <a:path extrusionOk="0" h="45630" w="45344">
                <a:moveTo>
                  <a:pt x="19487" y="0"/>
                </a:moveTo>
                <a:lnTo>
                  <a:pt x="12928" y="6559"/>
                </a:lnTo>
                <a:lnTo>
                  <a:pt x="0" y="6559"/>
                </a:lnTo>
                <a:lnTo>
                  <a:pt x="0" y="45630"/>
                </a:lnTo>
                <a:lnTo>
                  <a:pt x="38690" y="45630"/>
                </a:lnTo>
                <a:lnTo>
                  <a:pt x="38690" y="32511"/>
                </a:lnTo>
                <a:lnTo>
                  <a:pt x="45344" y="25857"/>
                </a:lnTo>
                <a:lnTo>
                  <a:pt x="45344" y="95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58" name="Google Shape;1158;p28"/>
          <p:cNvSpPr/>
          <p:nvPr/>
        </p:nvSpPr>
        <p:spPr>
          <a:xfrm>
            <a:off x="7918975" y="309175"/>
            <a:ext cx="885300" cy="93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9" name="Google Shape;1159;p28"/>
          <p:cNvGrpSpPr/>
          <p:nvPr/>
        </p:nvGrpSpPr>
        <p:grpSpPr>
          <a:xfrm flipH="1" rot="10800000">
            <a:off x="7991275" y="429082"/>
            <a:ext cx="740697" cy="713333"/>
            <a:chOff x="8369505" y="4354255"/>
            <a:chExt cx="588555" cy="566812"/>
          </a:xfrm>
        </p:grpSpPr>
        <p:sp>
          <p:nvSpPr>
            <p:cNvPr id="1160" name="Google Shape;1160;p28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8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8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8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8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8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8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8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8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8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8"/>
            <p:cNvSpPr/>
            <p:nvPr/>
          </p:nvSpPr>
          <p:spPr>
            <a:xfrm>
              <a:off x="8369505" y="4354255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8"/>
            <p:cNvSpPr/>
            <p:nvPr/>
          </p:nvSpPr>
          <p:spPr>
            <a:xfrm>
              <a:off x="8834931" y="4507091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2" name="Google Shape;1172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s 2">
  <p:cSld name="BIG_NUMBER_1"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29"/>
          <p:cNvSpPr/>
          <p:nvPr/>
        </p:nvSpPr>
        <p:spPr>
          <a:xfrm rot="8100000">
            <a:off x="-89695" y="-168428"/>
            <a:ext cx="885439" cy="10178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29"/>
          <p:cNvSpPr/>
          <p:nvPr/>
        </p:nvSpPr>
        <p:spPr>
          <a:xfrm flipH="1">
            <a:off x="0" y="0"/>
            <a:ext cx="1452708" cy="1461757"/>
          </a:xfrm>
          <a:custGeom>
            <a:rect b="b" l="l" r="r" t="t"/>
            <a:pathLst>
              <a:path extrusionOk="0" h="45630" w="45344">
                <a:moveTo>
                  <a:pt x="19487" y="0"/>
                </a:moveTo>
                <a:lnTo>
                  <a:pt x="12928" y="6559"/>
                </a:lnTo>
                <a:lnTo>
                  <a:pt x="0" y="6559"/>
                </a:lnTo>
                <a:lnTo>
                  <a:pt x="0" y="45630"/>
                </a:lnTo>
                <a:lnTo>
                  <a:pt x="38690" y="45630"/>
                </a:lnTo>
                <a:lnTo>
                  <a:pt x="38690" y="32511"/>
                </a:lnTo>
                <a:lnTo>
                  <a:pt x="45344" y="25857"/>
                </a:lnTo>
                <a:lnTo>
                  <a:pt x="45344" y="95"/>
                </a:ln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76" name="Google Shape;1176;p29"/>
          <p:cNvSpPr/>
          <p:nvPr/>
        </p:nvSpPr>
        <p:spPr>
          <a:xfrm>
            <a:off x="378225" y="355568"/>
            <a:ext cx="885300" cy="934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29"/>
          <p:cNvSpPr txBox="1"/>
          <p:nvPr>
            <p:ph idx="1" type="subTitle"/>
          </p:nvPr>
        </p:nvSpPr>
        <p:spPr>
          <a:xfrm>
            <a:off x="2117725" y="2761175"/>
            <a:ext cx="4908600" cy="38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178" name="Google Shape;1178;p29"/>
          <p:cNvSpPr txBox="1"/>
          <p:nvPr>
            <p:ph hasCustomPrompt="1" type="title"/>
          </p:nvPr>
        </p:nvSpPr>
        <p:spPr>
          <a:xfrm>
            <a:off x="2117725" y="2072975"/>
            <a:ext cx="4908600" cy="6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b="1" sz="48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79" name="Google Shape;1179;p29"/>
          <p:cNvSpPr txBox="1"/>
          <p:nvPr>
            <p:ph idx="2" type="subTitle"/>
          </p:nvPr>
        </p:nvSpPr>
        <p:spPr>
          <a:xfrm>
            <a:off x="2117725" y="1227700"/>
            <a:ext cx="4908600" cy="38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180" name="Google Shape;1180;p29"/>
          <p:cNvSpPr txBox="1"/>
          <p:nvPr>
            <p:ph hasCustomPrompt="1" idx="3" type="title"/>
          </p:nvPr>
        </p:nvSpPr>
        <p:spPr>
          <a:xfrm>
            <a:off x="2117725" y="539500"/>
            <a:ext cx="4908600" cy="6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b="1" sz="48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81" name="Google Shape;1181;p29"/>
          <p:cNvSpPr txBox="1"/>
          <p:nvPr>
            <p:ph idx="4" type="subTitle"/>
          </p:nvPr>
        </p:nvSpPr>
        <p:spPr>
          <a:xfrm>
            <a:off x="2117725" y="4294650"/>
            <a:ext cx="4908600" cy="38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182" name="Google Shape;1182;p29"/>
          <p:cNvSpPr txBox="1"/>
          <p:nvPr>
            <p:ph hasCustomPrompt="1" idx="5" type="title"/>
          </p:nvPr>
        </p:nvSpPr>
        <p:spPr>
          <a:xfrm>
            <a:off x="2117725" y="3615750"/>
            <a:ext cx="4908600" cy="6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b="1" sz="48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83" name="Google Shape;1183;p29"/>
          <p:cNvSpPr/>
          <p:nvPr/>
        </p:nvSpPr>
        <p:spPr>
          <a:xfrm flipH="1">
            <a:off x="7761808" y="3784200"/>
            <a:ext cx="2817600" cy="2748900"/>
          </a:xfrm>
          <a:prstGeom prst="arc">
            <a:avLst>
              <a:gd fmla="val 16200000" name="adj1"/>
              <a:gd fmla="val 25688" name="adj2"/>
            </a:avLst>
          </a:prstGeom>
          <a:solidFill>
            <a:schemeClr val="accent4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4" name="Google Shape;1184;p29"/>
          <p:cNvGrpSpPr/>
          <p:nvPr/>
        </p:nvGrpSpPr>
        <p:grpSpPr>
          <a:xfrm>
            <a:off x="453659" y="396603"/>
            <a:ext cx="740697" cy="852454"/>
            <a:chOff x="8369505" y="4354255"/>
            <a:chExt cx="588555" cy="677357"/>
          </a:xfrm>
        </p:grpSpPr>
        <p:sp>
          <p:nvSpPr>
            <p:cNvPr id="1185" name="Google Shape;1185;p29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29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29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29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9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9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9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29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29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9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9"/>
            <p:cNvSpPr/>
            <p:nvPr/>
          </p:nvSpPr>
          <p:spPr>
            <a:xfrm>
              <a:off x="8881800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9"/>
            <p:cNvSpPr/>
            <p:nvPr/>
          </p:nvSpPr>
          <p:spPr>
            <a:xfrm>
              <a:off x="876440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9"/>
            <p:cNvSpPr/>
            <p:nvPr/>
          </p:nvSpPr>
          <p:spPr>
            <a:xfrm>
              <a:off x="8647391" y="499863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9"/>
            <p:cNvSpPr/>
            <p:nvPr/>
          </p:nvSpPr>
          <p:spPr>
            <a:xfrm>
              <a:off x="8530346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9"/>
            <p:cNvSpPr/>
            <p:nvPr/>
          </p:nvSpPr>
          <p:spPr>
            <a:xfrm>
              <a:off x="841333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9"/>
            <p:cNvSpPr/>
            <p:nvPr/>
          </p:nvSpPr>
          <p:spPr>
            <a:xfrm>
              <a:off x="8369505" y="4354255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9"/>
            <p:cNvSpPr/>
            <p:nvPr/>
          </p:nvSpPr>
          <p:spPr>
            <a:xfrm>
              <a:off x="8834931" y="4507091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2" name="Google Shape;1202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"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30"/>
          <p:cNvSpPr txBox="1"/>
          <p:nvPr>
            <p:ph type="title"/>
          </p:nvPr>
        </p:nvSpPr>
        <p:spPr>
          <a:xfrm>
            <a:off x="4683150" y="1162200"/>
            <a:ext cx="37476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/>
        </p:txBody>
      </p:sp>
      <p:sp>
        <p:nvSpPr>
          <p:cNvPr id="1205" name="Google Shape;1205;p30"/>
          <p:cNvSpPr txBox="1"/>
          <p:nvPr>
            <p:ph idx="1" type="subTitle"/>
          </p:nvPr>
        </p:nvSpPr>
        <p:spPr>
          <a:xfrm>
            <a:off x="4675076" y="1927600"/>
            <a:ext cx="3747600" cy="61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206" name="Google Shape;1206;p30"/>
          <p:cNvSpPr txBox="1"/>
          <p:nvPr>
            <p:ph idx="2" type="subTitle"/>
          </p:nvPr>
        </p:nvSpPr>
        <p:spPr>
          <a:xfrm>
            <a:off x="4674950" y="2552594"/>
            <a:ext cx="3747600" cy="61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207" name="Google Shape;1207;p30"/>
          <p:cNvSpPr txBox="1"/>
          <p:nvPr/>
        </p:nvSpPr>
        <p:spPr>
          <a:xfrm>
            <a:off x="4683188" y="3511775"/>
            <a:ext cx="3747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CREDITS: This presentation template was created by 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Darker Grotesque ExtraBold"/>
                <a:ea typeface="Darker Grotesque ExtraBold"/>
                <a:cs typeface="Darker Grotesque ExtraBold"/>
                <a:sym typeface="Darker Grotesque ExtraBol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, including icons by 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Darker Grotesque ExtraBold"/>
                <a:ea typeface="Darker Grotesque ExtraBold"/>
                <a:cs typeface="Darker Grotesque ExtraBold"/>
                <a:sym typeface="Darker Grotesque ExtraBol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, and infographics &amp; images by 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Darker Grotesque ExtraBold"/>
                <a:ea typeface="Darker Grotesque ExtraBold"/>
                <a:cs typeface="Darker Grotesque ExtraBold"/>
                <a:sym typeface="Darker Grotesque ExtraBol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>
              <a:solidFill>
                <a:schemeClr val="lt1"/>
              </a:solidFill>
              <a:latin typeface="Darker Grotesque ExtraBold"/>
              <a:ea typeface="Darker Grotesque ExtraBold"/>
              <a:cs typeface="Darker Grotesque ExtraBold"/>
              <a:sym typeface="Darker Grotesque ExtraBold"/>
            </a:endParaRPr>
          </a:p>
        </p:txBody>
      </p:sp>
      <p:sp>
        <p:nvSpPr>
          <p:cNvPr id="1208" name="Google Shape;1208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"/>
          <p:cNvSpPr/>
          <p:nvPr/>
        </p:nvSpPr>
        <p:spPr>
          <a:xfrm rot="-5400000">
            <a:off x="8490515" y="4794343"/>
            <a:ext cx="152679" cy="152964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4"/>
          <p:cNvSpPr/>
          <p:nvPr/>
        </p:nvSpPr>
        <p:spPr>
          <a:xfrm rot="-5400000">
            <a:off x="8801634" y="4783445"/>
            <a:ext cx="154536" cy="154536"/>
          </a:xfrm>
          <a:custGeom>
            <a:rect b="b" l="l" r="r" t="t"/>
            <a:pathLst>
              <a:path extrusionOk="0" h="5954" w="5954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4"/>
          <p:cNvSpPr txBox="1"/>
          <p:nvPr>
            <p:ph idx="1" type="body"/>
          </p:nvPr>
        </p:nvSpPr>
        <p:spPr>
          <a:xfrm>
            <a:off x="713225" y="1145950"/>
            <a:ext cx="7717500" cy="34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AutoNum type="alphaLcPeriod"/>
              <a:defRPr sz="1400"/>
            </a:lvl2pPr>
            <a:lvl3pPr indent="-317500" lvl="2" marL="1371600" rtl="0" algn="l">
              <a:spcBef>
                <a:spcPts val="1600"/>
              </a:spcBef>
              <a:spcAft>
                <a:spcPts val="0"/>
              </a:spcAft>
              <a:buSzPts val="1400"/>
              <a:buFont typeface="Roboto Condensed Light"/>
              <a:buAutoNum type="romanLcPeriod"/>
              <a:defRPr sz="1400"/>
            </a:lvl3pPr>
            <a:lvl4pPr indent="-317500" lvl="3" marL="1828800" rtl="0" algn="l">
              <a:spcBef>
                <a:spcPts val="1600"/>
              </a:spcBef>
              <a:spcAft>
                <a:spcPts val="0"/>
              </a:spcAft>
              <a:buSzPts val="1400"/>
              <a:buFont typeface="Roboto Condensed Light"/>
              <a:buAutoNum type="arabicPeriod"/>
              <a:defRPr sz="1400"/>
            </a:lvl4pPr>
            <a:lvl5pPr indent="-317500" lvl="4" marL="2286000" rtl="0" algn="l">
              <a:spcBef>
                <a:spcPts val="1600"/>
              </a:spcBef>
              <a:spcAft>
                <a:spcPts val="0"/>
              </a:spcAft>
              <a:buSzPts val="1400"/>
              <a:buFont typeface="Roboto Condensed Light"/>
              <a:buAutoNum type="alphaLcPeriod"/>
              <a:defRPr sz="1400"/>
            </a:lvl5pPr>
            <a:lvl6pPr indent="-317500" lvl="5" marL="2743200" rtl="0" algn="l">
              <a:spcBef>
                <a:spcPts val="1600"/>
              </a:spcBef>
              <a:spcAft>
                <a:spcPts val="0"/>
              </a:spcAft>
              <a:buSzPts val="1400"/>
              <a:buFont typeface="Roboto Condensed Light"/>
              <a:buAutoNum type="romanLcPeriod"/>
              <a:defRPr sz="1400"/>
            </a:lvl6pPr>
            <a:lvl7pPr indent="-317500" lvl="6" marL="3200400" rtl="0" algn="l">
              <a:spcBef>
                <a:spcPts val="1600"/>
              </a:spcBef>
              <a:spcAft>
                <a:spcPts val="0"/>
              </a:spcAft>
              <a:buSzPts val="1400"/>
              <a:buFont typeface="Roboto Condensed Light"/>
              <a:buAutoNum type="arabicPeriod"/>
              <a:defRPr sz="1400"/>
            </a:lvl7pPr>
            <a:lvl8pPr indent="-317500" lvl="7" marL="3657600" rtl="0" algn="l">
              <a:spcBef>
                <a:spcPts val="1600"/>
              </a:spcBef>
              <a:spcAft>
                <a:spcPts val="0"/>
              </a:spcAft>
              <a:buSzPts val="1400"/>
              <a:buFont typeface="Roboto Condensed Light"/>
              <a:buAutoNum type="alphaLcPeriod"/>
              <a:defRPr sz="1400"/>
            </a:lvl8pPr>
            <a:lvl9pPr indent="-317500" lvl="8" marL="4114800" rtl="0" algn="l">
              <a:spcBef>
                <a:spcPts val="1600"/>
              </a:spcBef>
              <a:spcAft>
                <a:spcPts val="1600"/>
              </a:spcAft>
              <a:buSzPts val="1400"/>
              <a:buFont typeface="Roboto Condensed Light"/>
              <a:buAutoNum type="romanLcPeriod"/>
              <a:defRPr sz="1400"/>
            </a:lvl9pPr>
          </a:lstStyle>
          <a:p/>
        </p:txBody>
      </p:sp>
      <p:cxnSp>
        <p:nvCxnSpPr>
          <p:cNvPr id="180" name="Google Shape;180;p4"/>
          <p:cNvCxnSpPr/>
          <p:nvPr/>
        </p:nvCxnSpPr>
        <p:spPr>
          <a:xfrm>
            <a:off x="-8550" y="1145950"/>
            <a:ext cx="91611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2" name="Google Shape;182;p4"/>
          <p:cNvSpPr/>
          <p:nvPr/>
        </p:nvSpPr>
        <p:spPr>
          <a:xfrm rot="-5400000">
            <a:off x="184140" y="4805252"/>
            <a:ext cx="120107" cy="120092"/>
          </a:xfrm>
          <a:custGeom>
            <a:rect b="b" l="l" r="r" t="t"/>
            <a:pathLst>
              <a:path extrusionOk="0" h="5954" w="5954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4"/>
          <p:cNvSpPr/>
          <p:nvPr/>
        </p:nvSpPr>
        <p:spPr>
          <a:xfrm>
            <a:off x="175753" y="4532352"/>
            <a:ext cx="136881" cy="136900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4"/>
          <p:cNvSpPr/>
          <p:nvPr/>
        </p:nvSpPr>
        <p:spPr>
          <a:xfrm>
            <a:off x="4892316" y="124737"/>
            <a:ext cx="150472" cy="150472"/>
          </a:xfrm>
          <a:custGeom>
            <a:rect b="b" l="l" r="r" t="t"/>
            <a:pathLst>
              <a:path extrusionOk="0" h="5954" w="5954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4"/>
          <p:cNvSpPr/>
          <p:nvPr/>
        </p:nvSpPr>
        <p:spPr>
          <a:xfrm>
            <a:off x="4101151" y="159064"/>
            <a:ext cx="600135" cy="81778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4"/>
          <p:cNvSpPr/>
          <p:nvPr/>
        </p:nvSpPr>
        <p:spPr>
          <a:xfrm rot="-5400000">
            <a:off x="757377" y="175215"/>
            <a:ext cx="120107" cy="120092"/>
          </a:xfrm>
          <a:custGeom>
            <a:rect b="b" l="l" r="r" t="t"/>
            <a:pathLst>
              <a:path extrusionOk="0" h="5954" w="5954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4"/>
          <p:cNvSpPr/>
          <p:nvPr/>
        </p:nvSpPr>
        <p:spPr>
          <a:xfrm>
            <a:off x="964730" y="166815"/>
            <a:ext cx="136881" cy="136900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8" name="Google Shape;188;p4"/>
          <p:cNvGrpSpPr/>
          <p:nvPr/>
        </p:nvGrpSpPr>
        <p:grpSpPr>
          <a:xfrm rot="-2532444">
            <a:off x="105276" y="-11344"/>
            <a:ext cx="544954" cy="529275"/>
            <a:chOff x="493977" y="4202564"/>
            <a:chExt cx="544967" cy="529288"/>
          </a:xfrm>
        </p:grpSpPr>
        <p:sp>
          <p:nvSpPr>
            <p:cNvPr id="189" name="Google Shape;189;p4"/>
            <p:cNvSpPr/>
            <p:nvPr/>
          </p:nvSpPr>
          <p:spPr>
            <a:xfrm flipH="1" rot="2549225">
              <a:off x="574668" y="4292653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 flipH="1" rot="2549225">
              <a:off x="661236" y="4371942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 flipH="1" rot="2549225">
              <a:off x="747549" y="4450984"/>
              <a:ext cx="38128" cy="32686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 flipH="1" rot="2549225">
              <a:off x="833830" y="4530025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 flipH="1" rot="2549225">
              <a:off x="920115" y="4609055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 flipH="1" rot="2549225">
              <a:off x="649189" y="4211114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 flipH="1" rot="2549225">
              <a:off x="735758" y="4290404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flipH="1" rot="2549225">
              <a:off x="822071" y="4369445"/>
              <a:ext cx="38128" cy="33038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flipH="1" rot="2549225">
              <a:off x="908352" y="4448486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flipH="1" rot="2549225">
              <a:off x="994637" y="4527517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flipH="1" rot="2549225">
              <a:off x="500103" y="4373918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flipH="1" rot="2549225">
              <a:off x="586671" y="4453208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flipH="1" rot="2549225">
              <a:off x="672984" y="4532249"/>
              <a:ext cx="38128" cy="32974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flipH="1" rot="2549225">
              <a:off x="759265" y="4611290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 flipH="1" rot="2549225">
              <a:off x="845550" y="4690321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4" name="Google Shape;204;p4"/>
          <p:cNvGrpSpPr/>
          <p:nvPr/>
        </p:nvGrpSpPr>
        <p:grpSpPr>
          <a:xfrm rot="-2520025">
            <a:off x="8099464" y="-11337"/>
            <a:ext cx="544938" cy="529260"/>
            <a:chOff x="493977" y="4202564"/>
            <a:chExt cx="544967" cy="529288"/>
          </a:xfrm>
        </p:grpSpPr>
        <p:sp>
          <p:nvSpPr>
            <p:cNvPr id="205" name="Google Shape;205;p4"/>
            <p:cNvSpPr/>
            <p:nvPr/>
          </p:nvSpPr>
          <p:spPr>
            <a:xfrm flipH="1" rot="2549225">
              <a:off x="574668" y="4292653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 flipH="1" rot="2549225">
              <a:off x="661236" y="4371942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 flipH="1" rot="2549225">
              <a:off x="747549" y="4450984"/>
              <a:ext cx="38128" cy="32686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 flipH="1" rot="2549225">
              <a:off x="833830" y="4530025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 flipH="1" rot="2549225">
              <a:off x="920115" y="4609055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 flipH="1" rot="2549225">
              <a:off x="649189" y="4211114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 flipH="1" rot="2549225">
              <a:off x="735758" y="4290404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 flipH="1" rot="2549225">
              <a:off x="822071" y="4369445"/>
              <a:ext cx="38128" cy="33038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 flipH="1" rot="2549225">
              <a:off x="908352" y="4448486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 flipH="1" rot="2549225">
              <a:off x="994637" y="4527517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 flipH="1" rot="2549225">
              <a:off x="500103" y="4373918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 flipH="1" rot="2549225">
              <a:off x="586671" y="4453208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 flipH="1" rot="2549225">
              <a:off x="672984" y="4532249"/>
              <a:ext cx="38128" cy="32974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 flipH="1" rot="2549225">
              <a:off x="759265" y="4611290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 flipH="1" rot="2549225">
              <a:off x="845550" y="4690321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" name="Google Shape;220;p4"/>
          <p:cNvSpPr/>
          <p:nvPr/>
        </p:nvSpPr>
        <p:spPr>
          <a:xfrm flipH="1">
            <a:off x="8772913" y="191726"/>
            <a:ext cx="123120" cy="123152"/>
          </a:xfrm>
          <a:custGeom>
            <a:rect b="b" l="l" r="r" t="t"/>
            <a:pathLst>
              <a:path extrusionOk="0" h="3847" w="3846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4"/>
          <p:cNvGrpSpPr/>
          <p:nvPr/>
        </p:nvGrpSpPr>
        <p:grpSpPr>
          <a:xfrm>
            <a:off x="163630" y="4132368"/>
            <a:ext cx="161127" cy="262714"/>
            <a:chOff x="8814523" y="4301099"/>
            <a:chExt cx="181204" cy="295450"/>
          </a:xfrm>
        </p:grpSpPr>
        <p:sp>
          <p:nvSpPr>
            <p:cNvPr id="222" name="Google Shape;222;p4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4"/>
          <p:cNvSpPr/>
          <p:nvPr/>
        </p:nvSpPr>
        <p:spPr>
          <a:xfrm>
            <a:off x="5673825" y="114475"/>
            <a:ext cx="171000" cy="171000"/>
          </a:xfrm>
          <a:prstGeom prst="ellipse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oa!">
  <p:cSld name="CUSTOM_1"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2" name="Google Shape;1212;p32"/>
          <p:cNvGrpSpPr/>
          <p:nvPr/>
        </p:nvGrpSpPr>
        <p:grpSpPr>
          <a:xfrm flipH="1">
            <a:off x="4432182" y="4031890"/>
            <a:ext cx="279631" cy="259804"/>
            <a:chOff x="6672" y="3464315"/>
            <a:chExt cx="279631" cy="259804"/>
          </a:xfrm>
        </p:grpSpPr>
        <p:sp>
          <p:nvSpPr>
            <p:cNvPr id="1213" name="Google Shape;1213;p32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2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32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2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2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32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2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2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32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2" name="Google Shape;1222;p32"/>
          <p:cNvSpPr/>
          <p:nvPr/>
        </p:nvSpPr>
        <p:spPr>
          <a:xfrm flipH="1">
            <a:off x="112460" y="4555655"/>
            <a:ext cx="106225" cy="105840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32"/>
          <p:cNvSpPr/>
          <p:nvPr/>
        </p:nvSpPr>
        <p:spPr>
          <a:xfrm flipH="1">
            <a:off x="8882716" y="214371"/>
            <a:ext cx="81222" cy="81222"/>
          </a:xfrm>
          <a:custGeom>
            <a:rect b="b" l="l" r="r" t="t"/>
            <a:pathLst>
              <a:path extrusionOk="0" h="2537" w="2537">
                <a:moveTo>
                  <a:pt x="1" y="1"/>
                </a:moveTo>
                <a:lnTo>
                  <a:pt x="1" y="2537"/>
                </a:lnTo>
                <a:lnTo>
                  <a:pt x="2537" y="2537"/>
                </a:lnTo>
                <a:lnTo>
                  <a:pt x="253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32"/>
          <p:cNvSpPr/>
          <p:nvPr/>
        </p:nvSpPr>
        <p:spPr>
          <a:xfrm flipH="1">
            <a:off x="8197726" y="216676"/>
            <a:ext cx="585138" cy="79685"/>
          </a:xfrm>
          <a:custGeom>
            <a:rect b="b" l="l" r="r" t="t"/>
            <a:pathLst>
              <a:path extrusionOk="0" h="2489" w="18277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5" name="Google Shape;1225;p32"/>
          <p:cNvGrpSpPr/>
          <p:nvPr/>
        </p:nvGrpSpPr>
        <p:grpSpPr>
          <a:xfrm>
            <a:off x="4909222" y="908262"/>
            <a:ext cx="4234775" cy="4235129"/>
            <a:chOff x="4909222" y="908262"/>
            <a:chExt cx="4234775" cy="4235129"/>
          </a:xfrm>
        </p:grpSpPr>
        <p:sp>
          <p:nvSpPr>
            <p:cNvPr id="1226" name="Google Shape;1226;p32"/>
            <p:cNvSpPr/>
            <p:nvPr/>
          </p:nvSpPr>
          <p:spPr>
            <a:xfrm flipH="1">
              <a:off x="5524306" y="1523738"/>
              <a:ext cx="3619691" cy="3619652"/>
            </a:xfrm>
            <a:custGeom>
              <a:rect b="b" l="l" r="r" t="t"/>
              <a:pathLst>
                <a:path extrusionOk="0" h="91881" w="91882">
                  <a:moveTo>
                    <a:pt x="30623" y="0"/>
                  </a:moveTo>
                  <a:lnTo>
                    <a:pt x="1" y="30635"/>
                  </a:lnTo>
                  <a:lnTo>
                    <a:pt x="61246" y="91881"/>
                  </a:lnTo>
                  <a:lnTo>
                    <a:pt x="91881" y="61258"/>
                  </a:lnTo>
                  <a:lnTo>
                    <a:pt x="30623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32"/>
            <p:cNvSpPr/>
            <p:nvPr/>
          </p:nvSpPr>
          <p:spPr>
            <a:xfrm flipH="1">
              <a:off x="6730983" y="2730567"/>
              <a:ext cx="2412826" cy="2412786"/>
            </a:xfrm>
            <a:custGeom>
              <a:rect b="b" l="l" r="r" t="t"/>
              <a:pathLst>
                <a:path extrusionOk="0" h="61246" w="61247">
                  <a:moveTo>
                    <a:pt x="1" y="0"/>
                  </a:moveTo>
                  <a:lnTo>
                    <a:pt x="1" y="61246"/>
                  </a:lnTo>
                  <a:lnTo>
                    <a:pt x="61246" y="61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32"/>
            <p:cNvSpPr/>
            <p:nvPr/>
          </p:nvSpPr>
          <p:spPr>
            <a:xfrm flipH="1">
              <a:off x="4909222" y="908262"/>
              <a:ext cx="3638443" cy="3638443"/>
            </a:xfrm>
            <a:custGeom>
              <a:rect b="b" l="l" r="r" t="t"/>
              <a:pathLst>
                <a:path extrusionOk="0" h="92358" w="92358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9" name="Google Shape;1229;p32"/>
          <p:cNvGrpSpPr/>
          <p:nvPr/>
        </p:nvGrpSpPr>
        <p:grpSpPr>
          <a:xfrm>
            <a:off x="83679" y="483231"/>
            <a:ext cx="161127" cy="262714"/>
            <a:chOff x="8814523" y="4301099"/>
            <a:chExt cx="181204" cy="295450"/>
          </a:xfrm>
        </p:grpSpPr>
        <p:sp>
          <p:nvSpPr>
            <p:cNvPr id="1230" name="Google Shape;1230;p32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2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2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32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32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32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6" name="Google Shape;1236;p32"/>
          <p:cNvSpPr/>
          <p:nvPr/>
        </p:nvSpPr>
        <p:spPr>
          <a:xfrm flipH="1">
            <a:off x="107584" y="935749"/>
            <a:ext cx="127985" cy="128224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32"/>
          <p:cNvSpPr txBox="1"/>
          <p:nvPr>
            <p:ph type="title"/>
          </p:nvPr>
        </p:nvSpPr>
        <p:spPr>
          <a:xfrm>
            <a:off x="960550" y="1269275"/>
            <a:ext cx="3032700" cy="115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38" name="Google Shape;1238;p32"/>
          <p:cNvSpPr txBox="1"/>
          <p:nvPr>
            <p:ph idx="1" type="subTitle"/>
          </p:nvPr>
        </p:nvSpPr>
        <p:spPr>
          <a:xfrm>
            <a:off x="960550" y="2420450"/>
            <a:ext cx="3032700" cy="1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39" name="Google Shape;1239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2" name="Google Shape;232;p5"/>
          <p:cNvSpPr txBox="1"/>
          <p:nvPr>
            <p:ph idx="1" type="subTitle"/>
          </p:nvPr>
        </p:nvSpPr>
        <p:spPr>
          <a:xfrm>
            <a:off x="713225" y="1798950"/>
            <a:ext cx="3804000" cy="19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233" name="Google Shape;233;p5"/>
          <p:cNvSpPr txBox="1"/>
          <p:nvPr>
            <p:ph idx="2" type="subTitle"/>
          </p:nvPr>
        </p:nvSpPr>
        <p:spPr>
          <a:xfrm>
            <a:off x="713225" y="1462650"/>
            <a:ext cx="38040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234" name="Google Shape;234;p5"/>
          <p:cNvSpPr txBox="1"/>
          <p:nvPr>
            <p:ph idx="3" type="subTitle"/>
          </p:nvPr>
        </p:nvSpPr>
        <p:spPr>
          <a:xfrm>
            <a:off x="4626725" y="3138750"/>
            <a:ext cx="3804000" cy="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235" name="Google Shape;235;p5"/>
          <p:cNvSpPr txBox="1"/>
          <p:nvPr>
            <p:ph idx="4" type="subTitle"/>
          </p:nvPr>
        </p:nvSpPr>
        <p:spPr>
          <a:xfrm>
            <a:off x="4626700" y="2800350"/>
            <a:ext cx="38040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236" name="Google Shape;236;p5"/>
          <p:cNvSpPr txBox="1"/>
          <p:nvPr>
            <p:ph idx="5" type="subTitle"/>
          </p:nvPr>
        </p:nvSpPr>
        <p:spPr>
          <a:xfrm>
            <a:off x="4626725" y="1798475"/>
            <a:ext cx="3804000" cy="9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/>
            </a:lvl9pPr>
          </a:lstStyle>
          <a:p/>
        </p:txBody>
      </p:sp>
      <p:grpSp>
        <p:nvGrpSpPr>
          <p:cNvPr id="237" name="Google Shape;237;p5"/>
          <p:cNvGrpSpPr/>
          <p:nvPr/>
        </p:nvGrpSpPr>
        <p:grpSpPr>
          <a:xfrm>
            <a:off x="8888952" y="1307048"/>
            <a:ext cx="141152" cy="230209"/>
            <a:chOff x="191876" y="116083"/>
            <a:chExt cx="213576" cy="348326"/>
          </a:xfrm>
        </p:grpSpPr>
        <p:sp>
          <p:nvSpPr>
            <p:cNvPr id="238" name="Google Shape;238;p5"/>
            <p:cNvSpPr/>
            <p:nvPr/>
          </p:nvSpPr>
          <p:spPr>
            <a:xfrm>
              <a:off x="352794" y="267841"/>
              <a:ext cx="52657" cy="44810"/>
            </a:xfrm>
            <a:custGeom>
              <a:rect b="b" l="l" r="r" t="t"/>
              <a:pathLst>
                <a:path extrusionOk="0" h="1399" w="1644">
                  <a:moveTo>
                    <a:pt x="710" y="1"/>
                  </a:moveTo>
                  <a:cubicBezTo>
                    <a:pt x="348" y="1"/>
                    <a:pt x="1" y="278"/>
                    <a:pt x="1" y="696"/>
                  </a:cubicBezTo>
                  <a:cubicBezTo>
                    <a:pt x="1" y="1089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8"/>
                  </a:cubicBezTo>
                  <a:cubicBezTo>
                    <a:pt x="1060" y="65"/>
                    <a:pt x="883" y="1"/>
                    <a:pt x="7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191876" y="267841"/>
              <a:ext cx="52657" cy="44810"/>
            </a:xfrm>
            <a:custGeom>
              <a:rect b="b" l="l" r="r" t="t"/>
              <a:pathLst>
                <a:path extrusionOk="0" h="1399" w="1644">
                  <a:moveTo>
                    <a:pt x="700" y="1"/>
                  </a:moveTo>
                  <a:cubicBezTo>
                    <a:pt x="342" y="1"/>
                    <a:pt x="0" y="278"/>
                    <a:pt x="0" y="696"/>
                  </a:cubicBezTo>
                  <a:cubicBezTo>
                    <a:pt x="0" y="1089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8"/>
                  </a:cubicBezTo>
                  <a:cubicBezTo>
                    <a:pt x="1048" y="65"/>
                    <a:pt x="872" y="1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352794" y="116083"/>
              <a:ext cx="52657" cy="45162"/>
            </a:xfrm>
            <a:custGeom>
              <a:rect b="b" l="l" r="r" t="t"/>
              <a:pathLst>
                <a:path extrusionOk="0" h="1410" w="1644">
                  <a:moveTo>
                    <a:pt x="711" y="0"/>
                  </a:moveTo>
                  <a:cubicBezTo>
                    <a:pt x="349" y="0"/>
                    <a:pt x="1" y="280"/>
                    <a:pt x="1" y="707"/>
                  </a:cubicBezTo>
                  <a:cubicBezTo>
                    <a:pt x="1" y="1088"/>
                    <a:pt x="310" y="1409"/>
                    <a:pt x="703" y="1409"/>
                  </a:cubicBezTo>
                  <a:cubicBezTo>
                    <a:pt x="1334" y="1409"/>
                    <a:pt x="1644" y="647"/>
                    <a:pt x="1203" y="207"/>
                  </a:cubicBezTo>
                  <a:cubicBezTo>
                    <a:pt x="1061" y="64"/>
                    <a:pt x="884" y="0"/>
                    <a:pt x="7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191876" y="116083"/>
              <a:ext cx="52657" cy="45162"/>
            </a:xfrm>
            <a:custGeom>
              <a:rect b="b" l="l" r="r" t="t"/>
              <a:pathLst>
                <a:path extrusionOk="0" h="1410" w="1644">
                  <a:moveTo>
                    <a:pt x="702" y="0"/>
                  </a:moveTo>
                  <a:cubicBezTo>
                    <a:pt x="343" y="0"/>
                    <a:pt x="0" y="280"/>
                    <a:pt x="0" y="707"/>
                  </a:cubicBezTo>
                  <a:cubicBezTo>
                    <a:pt x="0" y="1088"/>
                    <a:pt x="310" y="1409"/>
                    <a:pt x="703" y="1409"/>
                  </a:cubicBezTo>
                  <a:cubicBezTo>
                    <a:pt x="1322" y="1409"/>
                    <a:pt x="1643" y="647"/>
                    <a:pt x="1191" y="207"/>
                  </a:cubicBezTo>
                  <a:cubicBezTo>
                    <a:pt x="1048" y="64"/>
                    <a:pt x="873" y="0"/>
                    <a:pt x="7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352794" y="419631"/>
              <a:ext cx="52657" cy="44778"/>
            </a:xfrm>
            <a:custGeom>
              <a:rect b="b" l="l" r="r" t="t"/>
              <a:pathLst>
                <a:path extrusionOk="0" h="1398" w="1644">
                  <a:moveTo>
                    <a:pt x="711" y="1"/>
                  </a:moveTo>
                  <a:cubicBezTo>
                    <a:pt x="349" y="1"/>
                    <a:pt x="1" y="280"/>
                    <a:pt x="1" y="707"/>
                  </a:cubicBezTo>
                  <a:cubicBezTo>
                    <a:pt x="1" y="1088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7"/>
                  </a:cubicBezTo>
                  <a:cubicBezTo>
                    <a:pt x="1061" y="65"/>
                    <a:pt x="884" y="1"/>
                    <a:pt x="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191876" y="419631"/>
              <a:ext cx="52657" cy="44778"/>
            </a:xfrm>
            <a:custGeom>
              <a:rect b="b" l="l" r="r" t="t"/>
              <a:pathLst>
                <a:path extrusionOk="0" h="1398" w="1644">
                  <a:moveTo>
                    <a:pt x="702" y="1"/>
                  </a:moveTo>
                  <a:cubicBezTo>
                    <a:pt x="343" y="1"/>
                    <a:pt x="0" y="280"/>
                    <a:pt x="0" y="707"/>
                  </a:cubicBezTo>
                  <a:cubicBezTo>
                    <a:pt x="0" y="1088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7"/>
                  </a:cubicBezTo>
                  <a:cubicBezTo>
                    <a:pt x="1048" y="65"/>
                    <a:pt x="873" y="1"/>
                    <a:pt x="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5"/>
          <p:cNvSpPr/>
          <p:nvPr/>
        </p:nvSpPr>
        <p:spPr>
          <a:xfrm>
            <a:off x="8888949" y="1659902"/>
            <a:ext cx="141146" cy="141146"/>
          </a:xfrm>
          <a:custGeom>
            <a:rect b="b" l="l" r="r" t="t"/>
            <a:pathLst>
              <a:path extrusionOk="0" h="6311" w="6311">
                <a:moveTo>
                  <a:pt x="2561" y="0"/>
                </a:moveTo>
                <a:lnTo>
                  <a:pt x="2561" y="2560"/>
                </a:lnTo>
                <a:lnTo>
                  <a:pt x="1" y="2560"/>
                </a:lnTo>
                <a:lnTo>
                  <a:pt x="1" y="3751"/>
                </a:lnTo>
                <a:lnTo>
                  <a:pt x="2561" y="3751"/>
                </a:lnTo>
                <a:lnTo>
                  <a:pt x="2561" y="6311"/>
                </a:lnTo>
                <a:lnTo>
                  <a:pt x="3751" y="6311"/>
                </a:lnTo>
                <a:lnTo>
                  <a:pt x="3751" y="3751"/>
                </a:lnTo>
                <a:lnTo>
                  <a:pt x="6311" y="3751"/>
                </a:lnTo>
                <a:lnTo>
                  <a:pt x="6311" y="2560"/>
                </a:lnTo>
                <a:lnTo>
                  <a:pt x="3751" y="2560"/>
                </a:lnTo>
                <a:lnTo>
                  <a:pt x="37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5" name="Google Shape;245;p5"/>
          <p:cNvGrpSpPr/>
          <p:nvPr/>
        </p:nvGrpSpPr>
        <p:grpSpPr>
          <a:xfrm rot="5400000">
            <a:off x="33887" y="1475548"/>
            <a:ext cx="345155" cy="141156"/>
            <a:chOff x="7147831" y="4828240"/>
            <a:chExt cx="345155" cy="141156"/>
          </a:xfrm>
        </p:grpSpPr>
        <p:sp>
          <p:nvSpPr>
            <p:cNvPr id="246" name="Google Shape;246;p5"/>
            <p:cNvSpPr/>
            <p:nvPr/>
          </p:nvSpPr>
          <p:spPr>
            <a:xfrm>
              <a:off x="7147831" y="4828240"/>
              <a:ext cx="141124" cy="141156"/>
            </a:xfrm>
            <a:custGeom>
              <a:rect b="b" l="l" r="r" t="t"/>
              <a:pathLst>
                <a:path extrusionOk="0" h="4407" w="4406">
                  <a:moveTo>
                    <a:pt x="691" y="1"/>
                  </a:moveTo>
                  <a:lnTo>
                    <a:pt x="0" y="703"/>
                  </a:lnTo>
                  <a:lnTo>
                    <a:pt x="1500" y="2203"/>
                  </a:lnTo>
                  <a:lnTo>
                    <a:pt x="0" y="3716"/>
                  </a:lnTo>
                  <a:lnTo>
                    <a:pt x="691" y="4406"/>
                  </a:lnTo>
                  <a:lnTo>
                    <a:pt x="2203" y="2906"/>
                  </a:lnTo>
                  <a:lnTo>
                    <a:pt x="3703" y="4406"/>
                  </a:lnTo>
                  <a:lnTo>
                    <a:pt x="4406" y="3716"/>
                  </a:lnTo>
                  <a:lnTo>
                    <a:pt x="2905" y="2203"/>
                  </a:lnTo>
                  <a:lnTo>
                    <a:pt x="4406" y="703"/>
                  </a:lnTo>
                  <a:lnTo>
                    <a:pt x="3703" y="1"/>
                  </a:lnTo>
                  <a:lnTo>
                    <a:pt x="2203" y="1501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7351862" y="4828240"/>
              <a:ext cx="141124" cy="141156"/>
            </a:xfrm>
            <a:custGeom>
              <a:rect b="b" l="l" r="r" t="t"/>
              <a:pathLst>
                <a:path extrusionOk="0" h="4407" w="4406">
                  <a:moveTo>
                    <a:pt x="703" y="1"/>
                  </a:moveTo>
                  <a:lnTo>
                    <a:pt x="0" y="703"/>
                  </a:lnTo>
                  <a:lnTo>
                    <a:pt x="1500" y="2203"/>
                  </a:lnTo>
                  <a:lnTo>
                    <a:pt x="0" y="3716"/>
                  </a:lnTo>
                  <a:lnTo>
                    <a:pt x="703" y="4406"/>
                  </a:lnTo>
                  <a:lnTo>
                    <a:pt x="2203" y="2906"/>
                  </a:lnTo>
                  <a:lnTo>
                    <a:pt x="3703" y="4406"/>
                  </a:lnTo>
                  <a:lnTo>
                    <a:pt x="4405" y="3716"/>
                  </a:lnTo>
                  <a:lnTo>
                    <a:pt x="2905" y="2203"/>
                  </a:lnTo>
                  <a:lnTo>
                    <a:pt x="4405" y="703"/>
                  </a:lnTo>
                  <a:lnTo>
                    <a:pt x="3703" y="1"/>
                  </a:lnTo>
                  <a:lnTo>
                    <a:pt x="2203" y="1501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" name="Google Shape;248;p5"/>
          <p:cNvSpPr/>
          <p:nvPr/>
        </p:nvSpPr>
        <p:spPr>
          <a:xfrm>
            <a:off x="164813" y="194359"/>
            <a:ext cx="83286" cy="83286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5"/>
          <p:cNvSpPr/>
          <p:nvPr/>
        </p:nvSpPr>
        <p:spPr>
          <a:xfrm>
            <a:off x="350442" y="196637"/>
            <a:ext cx="600135" cy="81778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0" name="Google Shape;250;p5"/>
          <p:cNvCxnSpPr/>
          <p:nvPr/>
        </p:nvCxnSpPr>
        <p:spPr>
          <a:xfrm>
            <a:off x="-8550" y="1145950"/>
            <a:ext cx="91611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Google Shape;251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6"/>
          <p:cNvGrpSpPr/>
          <p:nvPr/>
        </p:nvGrpSpPr>
        <p:grpSpPr>
          <a:xfrm>
            <a:off x="7348587" y="988870"/>
            <a:ext cx="1842655" cy="1842623"/>
            <a:chOff x="7132212" y="1057145"/>
            <a:chExt cx="1842655" cy="1842623"/>
          </a:xfrm>
        </p:grpSpPr>
        <p:sp>
          <p:nvSpPr>
            <p:cNvPr id="254" name="Google Shape;254;p6"/>
            <p:cNvSpPr/>
            <p:nvPr/>
          </p:nvSpPr>
          <p:spPr>
            <a:xfrm>
              <a:off x="7132212" y="1057145"/>
              <a:ext cx="1842655" cy="1842623"/>
            </a:xfrm>
            <a:custGeom>
              <a:rect b="b" l="l" r="r" t="t"/>
              <a:pathLst>
                <a:path extrusionOk="0" h="57555" w="57556">
                  <a:moveTo>
                    <a:pt x="28778" y="250"/>
                  </a:moveTo>
                  <a:cubicBezTo>
                    <a:pt x="44506" y="250"/>
                    <a:pt x="57318" y="13050"/>
                    <a:pt x="57318" y="28778"/>
                  </a:cubicBezTo>
                  <a:cubicBezTo>
                    <a:pt x="57318" y="44506"/>
                    <a:pt x="44518" y="57305"/>
                    <a:pt x="28778" y="57305"/>
                  </a:cubicBezTo>
                  <a:cubicBezTo>
                    <a:pt x="13050" y="57305"/>
                    <a:pt x="251" y="44506"/>
                    <a:pt x="251" y="28778"/>
                  </a:cubicBezTo>
                  <a:cubicBezTo>
                    <a:pt x="251" y="13050"/>
                    <a:pt x="13050" y="250"/>
                    <a:pt x="28778" y="250"/>
                  </a:cubicBezTo>
                  <a:close/>
                  <a:moveTo>
                    <a:pt x="28778" y="0"/>
                  </a:moveTo>
                  <a:cubicBezTo>
                    <a:pt x="12907" y="0"/>
                    <a:pt x="1" y="12907"/>
                    <a:pt x="1" y="28778"/>
                  </a:cubicBezTo>
                  <a:cubicBezTo>
                    <a:pt x="1" y="44649"/>
                    <a:pt x="12907" y="57555"/>
                    <a:pt x="28778" y="57555"/>
                  </a:cubicBezTo>
                  <a:cubicBezTo>
                    <a:pt x="44649" y="57555"/>
                    <a:pt x="57556" y="44649"/>
                    <a:pt x="57556" y="28778"/>
                  </a:cubicBezTo>
                  <a:cubicBezTo>
                    <a:pt x="57556" y="12907"/>
                    <a:pt x="44649" y="0"/>
                    <a:pt x="287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7186733" y="1111633"/>
              <a:ext cx="1733644" cy="1733644"/>
            </a:xfrm>
            <a:custGeom>
              <a:rect b="b" l="l" r="r" t="t"/>
              <a:pathLst>
                <a:path extrusionOk="0" h="54151" w="54151">
                  <a:moveTo>
                    <a:pt x="27075" y="251"/>
                  </a:moveTo>
                  <a:cubicBezTo>
                    <a:pt x="41875" y="251"/>
                    <a:pt x="53900" y="12288"/>
                    <a:pt x="53900" y="27076"/>
                  </a:cubicBezTo>
                  <a:cubicBezTo>
                    <a:pt x="53900" y="41863"/>
                    <a:pt x="41875" y="53900"/>
                    <a:pt x="27075" y="53900"/>
                  </a:cubicBezTo>
                  <a:cubicBezTo>
                    <a:pt x="12288" y="53900"/>
                    <a:pt x="250" y="41875"/>
                    <a:pt x="250" y="27076"/>
                  </a:cubicBezTo>
                  <a:cubicBezTo>
                    <a:pt x="250" y="12276"/>
                    <a:pt x="12288" y="251"/>
                    <a:pt x="27075" y="251"/>
                  </a:cubicBezTo>
                  <a:close/>
                  <a:moveTo>
                    <a:pt x="27075" y="1"/>
                  </a:moveTo>
                  <a:cubicBezTo>
                    <a:pt x="12145" y="1"/>
                    <a:pt x="0" y="12145"/>
                    <a:pt x="0" y="27076"/>
                  </a:cubicBezTo>
                  <a:cubicBezTo>
                    <a:pt x="0" y="42006"/>
                    <a:pt x="12145" y="54150"/>
                    <a:pt x="27075" y="54150"/>
                  </a:cubicBezTo>
                  <a:cubicBezTo>
                    <a:pt x="42006" y="54150"/>
                    <a:pt x="54150" y="42006"/>
                    <a:pt x="54150" y="27076"/>
                  </a:cubicBezTo>
                  <a:cubicBezTo>
                    <a:pt x="54150" y="12145"/>
                    <a:pt x="42006" y="1"/>
                    <a:pt x="27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7241253" y="1166153"/>
              <a:ext cx="1624601" cy="1624601"/>
            </a:xfrm>
            <a:custGeom>
              <a:rect b="b" l="l" r="r" t="t"/>
              <a:pathLst>
                <a:path extrusionOk="0" h="50745" w="50745">
                  <a:moveTo>
                    <a:pt x="25372" y="250"/>
                  </a:moveTo>
                  <a:cubicBezTo>
                    <a:pt x="39231" y="250"/>
                    <a:pt x="50494" y="11526"/>
                    <a:pt x="50494" y="25373"/>
                  </a:cubicBezTo>
                  <a:cubicBezTo>
                    <a:pt x="50494" y="39231"/>
                    <a:pt x="39231" y="50495"/>
                    <a:pt x="25372" y="50495"/>
                  </a:cubicBezTo>
                  <a:cubicBezTo>
                    <a:pt x="11525" y="50495"/>
                    <a:pt x="250" y="39231"/>
                    <a:pt x="250" y="25373"/>
                  </a:cubicBezTo>
                  <a:cubicBezTo>
                    <a:pt x="250" y="11526"/>
                    <a:pt x="11525" y="250"/>
                    <a:pt x="25372" y="250"/>
                  </a:cubicBezTo>
                  <a:close/>
                  <a:moveTo>
                    <a:pt x="25372" y="0"/>
                  </a:moveTo>
                  <a:cubicBezTo>
                    <a:pt x="11382" y="0"/>
                    <a:pt x="0" y="11383"/>
                    <a:pt x="0" y="25373"/>
                  </a:cubicBezTo>
                  <a:cubicBezTo>
                    <a:pt x="0" y="39362"/>
                    <a:pt x="11382" y="50745"/>
                    <a:pt x="25372" y="50745"/>
                  </a:cubicBezTo>
                  <a:cubicBezTo>
                    <a:pt x="39362" y="50745"/>
                    <a:pt x="50744" y="39362"/>
                    <a:pt x="50744" y="25373"/>
                  </a:cubicBezTo>
                  <a:cubicBezTo>
                    <a:pt x="50744" y="11383"/>
                    <a:pt x="39362" y="0"/>
                    <a:pt x="253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7295742" y="1220673"/>
              <a:ext cx="1515590" cy="1515590"/>
            </a:xfrm>
            <a:custGeom>
              <a:rect b="b" l="l" r="r" t="t"/>
              <a:pathLst>
                <a:path extrusionOk="0" h="47340" w="47340">
                  <a:moveTo>
                    <a:pt x="23670" y="250"/>
                  </a:moveTo>
                  <a:cubicBezTo>
                    <a:pt x="36589" y="250"/>
                    <a:pt x="47090" y="10751"/>
                    <a:pt x="47090" y="23670"/>
                  </a:cubicBezTo>
                  <a:cubicBezTo>
                    <a:pt x="47090" y="36588"/>
                    <a:pt x="36589" y="47089"/>
                    <a:pt x="23670" y="47089"/>
                  </a:cubicBezTo>
                  <a:cubicBezTo>
                    <a:pt x="10764" y="47089"/>
                    <a:pt x="251" y="36588"/>
                    <a:pt x="251" y="23670"/>
                  </a:cubicBezTo>
                  <a:cubicBezTo>
                    <a:pt x="251" y="10751"/>
                    <a:pt x="10764" y="250"/>
                    <a:pt x="23670" y="250"/>
                  </a:cubicBezTo>
                  <a:close/>
                  <a:moveTo>
                    <a:pt x="23670" y="0"/>
                  </a:moveTo>
                  <a:cubicBezTo>
                    <a:pt x="10621" y="0"/>
                    <a:pt x="1" y="10620"/>
                    <a:pt x="1" y="23670"/>
                  </a:cubicBezTo>
                  <a:cubicBezTo>
                    <a:pt x="1" y="36719"/>
                    <a:pt x="10621" y="47339"/>
                    <a:pt x="23670" y="47339"/>
                  </a:cubicBezTo>
                  <a:cubicBezTo>
                    <a:pt x="36720" y="47339"/>
                    <a:pt x="47340" y="36719"/>
                    <a:pt x="47340" y="23670"/>
                  </a:cubicBezTo>
                  <a:cubicBezTo>
                    <a:pt x="47340" y="10620"/>
                    <a:pt x="36720" y="0"/>
                    <a:pt x="23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7350646" y="1275546"/>
              <a:ext cx="1406195" cy="1405811"/>
            </a:xfrm>
            <a:custGeom>
              <a:rect b="b" l="l" r="r" t="t"/>
              <a:pathLst>
                <a:path extrusionOk="0" h="43911" w="43923">
                  <a:moveTo>
                    <a:pt x="21955" y="239"/>
                  </a:moveTo>
                  <a:cubicBezTo>
                    <a:pt x="33933" y="239"/>
                    <a:pt x="43672" y="9978"/>
                    <a:pt x="43672" y="21956"/>
                  </a:cubicBezTo>
                  <a:cubicBezTo>
                    <a:pt x="43672" y="33933"/>
                    <a:pt x="33933" y="43673"/>
                    <a:pt x="21955" y="43673"/>
                  </a:cubicBezTo>
                  <a:cubicBezTo>
                    <a:pt x="9989" y="43673"/>
                    <a:pt x="238" y="33933"/>
                    <a:pt x="238" y="21956"/>
                  </a:cubicBezTo>
                  <a:cubicBezTo>
                    <a:pt x="238" y="9978"/>
                    <a:pt x="9978" y="239"/>
                    <a:pt x="21955" y="239"/>
                  </a:cubicBezTo>
                  <a:close/>
                  <a:moveTo>
                    <a:pt x="21955" y="1"/>
                  </a:moveTo>
                  <a:cubicBezTo>
                    <a:pt x="9847" y="1"/>
                    <a:pt x="0" y="9847"/>
                    <a:pt x="0" y="21956"/>
                  </a:cubicBezTo>
                  <a:cubicBezTo>
                    <a:pt x="0" y="34064"/>
                    <a:pt x="9847" y="43911"/>
                    <a:pt x="21955" y="43911"/>
                  </a:cubicBezTo>
                  <a:cubicBezTo>
                    <a:pt x="34064" y="43911"/>
                    <a:pt x="43922" y="34064"/>
                    <a:pt x="43922" y="21956"/>
                  </a:cubicBezTo>
                  <a:cubicBezTo>
                    <a:pt x="43922" y="9847"/>
                    <a:pt x="34064" y="1"/>
                    <a:pt x="219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7405135" y="1330066"/>
              <a:ext cx="1296800" cy="1296800"/>
            </a:xfrm>
            <a:custGeom>
              <a:rect b="b" l="l" r="r" t="t"/>
              <a:pathLst>
                <a:path extrusionOk="0" h="40506" w="40506">
                  <a:moveTo>
                    <a:pt x="20253" y="238"/>
                  </a:moveTo>
                  <a:cubicBezTo>
                    <a:pt x="31290" y="238"/>
                    <a:pt x="40268" y="9216"/>
                    <a:pt x="40268" y="20253"/>
                  </a:cubicBezTo>
                  <a:cubicBezTo>
                    <a:pt x="40268" y="31290"/>
                    <a:pt x="31290" y="40267"/>
                    <a:pt x="20253" y="40267"/>
                  </a:cubicBezTo>
                  <a:cubicBezTo>
                    <a:pt x="9216" y="40267"/>
                    <a:pt x="251" y="31290"/>
                    <a:pt x="251" y="20253"/>
                  </a:cubicBezTo>
                  <a:cubicBezTo>
                    <a:pt x="251" y="9216"/>
                    <a:pt x="9216" y="238"/>
                    <a:pt x="20253" y="238"/>
                  </a:cubicBezTo>
                  <a:close/>
                  <a:moveTo>
                    <a:pt x="20253" y="0"/>
                  </a:moveTo>
                  <a:cubicBezTo>
                    <a:pt x="9085" y="0"/>
                    <a:pt x="1" y="9085"/>
                    <a:pt x="1" y="20253"/>
                  </a:cubicBezTo>
                  <a:cubicBezTo>
                    <a:pt x="1" y="31421"/>
                    <a:pt x="9085" y="40505"/>
                    <a:pt x="20253" y="40505"/>
                  </a:cubicBezTo>
                  <a:cubicBezTo>
                    <a:pt x="31421" y="40505"/>
                    <a:pt x="40506" y="31421"/>
                    <a:pt x="40506" y="20253"/>
                  </a:cubicBezTo>
                  <a:cubicBezTo>
                    <a:pt x="40506" y="9085"/>
                    <a:pt x="31421" y="0"/>
                    <a:pt x="20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7412754" y="1384522"/>
              <a:ext cx="1234690" cy="1187821"/>
            </a:xfrm>
            <a:custGeom>
              <a:rect b="b" l="l" r="r" t="t"/>
              <a:pathLst>
                <a:path extrusionOk="0" h="37102" w="38566">
                  <a:moveTo>
                    <a:pt x="20015" y="252"/>
                  </a:moveTo>
                  <a:cubicBezTo>
                    <a:pt x="30124" y="264"/>
                    <a:pt x="38315" y="8443"/>
                    <a:pt x="38327" y="18552"/>
                  </a:cubicBezTo>
                  <a:cubicBezTo>
                    <a:pt x="38327" y="25957"/>
                    <a:pt x="33862" y="32625"/>
                    <a:pt x="27016" y="35458"/>
                  </a:cubicBezTo>
                  <a:cubicBezTo>
                    <a:pt x="24751" y="36398"/>
                    <a:pt x="22372" y="36854"/>
                    <a:pt x="20013" y="36854"/>
                  </a:cubicBezTo>
                  <a:cubicBezTo>
                    <a:pt x="15254" y="36854"/>
                    <a:pt x="10576" y="34996"/>
                    <a:pt x="7073" y="31494"/>
                  </a:cubicBezTo>
                  <a:cubicBezTo>
                    <a:pt x="1834" y="26255"/>
                    <a:pt x="275" y="18385"/>
                    <a:pt x="3108" y="11551"/>
                  </a:cubicBezTo>
                  <a:cubicBezTo>
                    <a:pt x="5942" y="4705"/>
                    <a:pt x="12610" y="252"/>
                    <a:pt x="20015" y="252"/>
                  </a:cubicBezTo>
                  <a:close/>
                  <a:moveTo>
                    <a:pt x="20014" y="1"/>
                  </a:moveTo>
                  <a:cubicBezTo>
                    <a:pt x="15189" y="1"/>
                    <a:pt x="10446" y="1888"/>
                    <a:pt x="6895" y="5431"/>
                  </a:cubicBezTo>
                  <a:cubicBezTo>
                    <a:pt x="1596" y="10741"/>
                    <a:pt x="1" y="18718"/>
                    <a:pt x="2882" y="25648"/>
                  </a:cubicBezTo>
                  <a:cubicBezTo>
                    <a:pt x="5752" y="32577"/>
                    <a:pt x="12514" y="37102"/>
                    <a:pt x="20015" y="37102"/>
                  </a:cubicBezTo>
                  <a:cubicBezTo>
                    <a:pt x="30255" y="37090"/>
                    <a:pt x="38553" y="28791"/>
                    <a:pt x="38565" y="18552"/>
                  </a:cubicBezTo>
                  <a:cubicBezTo>
                    <a:pt x="38565" y="11051"/>
                    <a:pt x="34053" y="4288"/>
                    <a:pt x="27111" y="1419"/>
                  </a:cubicBezTo>
                  <a:cubicBezTo>
                    <a:pt x="24816" y="464"/>
                    <a:pt x="22405" y="1"/>
                    <a:pt x="200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7471853" y="1439170"/>
              <a:ext cx="1121069" cy="1078649"/>
            </a:xfrm>
            <a:custGeom>
              <a:rect b="b" l="l" r="r" t="t"/>
              <a:pathLst>
                <a:path extrusionOk="0" h="33692" w="35017">
                  <a:moveTo>
                    <a:pt x="18169" y="247"/>
                  </a:moveTo>
                  <a:cubicBezTo>
                    <a:pt x="27337" y="259"/>
                    <a:pt x="34755" y="7677"/>
                    <a:pt x="34767" y="16845"/>
                  </a:cubicBezTo>
                  <a:cubicBezTo>
                    <a:pt x="34767" y="23560"/>
                    <a:pt x="30718" y="29608"/>
                    <a:pt x="24527" y="32180"/>
                  </a:cubicBezTo>
                  <a:cubicBezTo>
                    <a:pt x="22471" y="33032"/>
                    <a:pt x="20312" y="33446"/>
                    <a:pt x="18171" y="33446"/>
                  </a:cubicBezTo>
                  <a:cubicBezTo>
                    <a:pt x="13852" y="33446"/>
                    <a:pt x="9606" y="31760"/>
                    <a:pt x="6430" y="28584"/>
                  </a:cubicBezTo>
                  <a:cubicBezTo>
                    <a:pt x="1679" y="23834"/>
                    <a:pt x="262" y="16690"/>
                    <a:pt x="2834" y="10487"/>
                  </a:cubicBezTo>
                  <a:cubicBezTo>
                    <a:pt x="5406" y="4284"/>
                    <a:pt x="11454" y="247"/>
                    <a:pt x="18169" y="247"/>
                  </a:cubicBezTo>
                  <a:close/>
                  <a:moveTo>
                    <a:pt x="18173" y="0"/>
                  </a:moveTo>
                  <a:cubicBezTo>
                    <a:pt x="13790" y="0"/>
                    <a:pt x="9481" y="1713"/>
                    <a:pt x="6263" y="4938"/>
                  </a:cubicBezTo>
                  <a:cubicBezTo>
                    <a:pt x="1441" y="9749"/>
                    <a:pt x="0" y="16999"/>
                    <a:pt x="2608" y="23298"/>
                  </a:cubicBezTo>
                  <a:cubicBezTo>
                    <a:pt x="5215" y="29584"/>
                    <a:pt x="11359" y="33692"/>
                    <a:pt x="18169" y="33692"/>
                  </a:cubicBezTo>
                  <a:cubicBezTo>
                    <a:pt x="27468" y="33680"/>
                    <a:pt x="35005" y="26143"/>
                    <a:pt x="35017" y="16845"/>
                  </a:cubicBezTo>
                  <a:cubicBezTo>
                    <a:pt x="35017" y="10034"/>
                    <a:pt x="30909" y="3891"/>
                    <a:pt x="24611" y="1283"/>
                  </a:cubicBezTo>
                  <a:cubicBezTo>
                    <a:pt x="22529" y="420"/>
                    <a:pt x="20342" y="0"/>
                    <a:pt x="181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7530535" y="1493626"/>
              <a:ext cx="1007864" cy="969702"/>
            </a:xfrm>
            <a:custGeom>
              <a:rect b="b" l="l" r="r" t="t"/>
              <a:pathLst>
                <a:path extrusionOk="0" h="30289" w="31481">
                  <a:moveTo>
                    <a:pt x="16336" y="249"/>
                  </a:moveTo>
                  <a:cubicBezTo>
                    <a:pt x="24563" y="261"/>
                    <a:pt x="31219" y="6916"/>
                    <a:pt x="31231" y="15144"/>
                  </a:cubicBezTo>
                  <a:cubicBezTo>
                    <a:pt x="31231" y="21168"/>
                    <a:pt x="27600" y="26597"/>
                    <a:pt x="22039" y="28907"/>
                  </a:cubicBezTo>
                  <a:cubicBezTo>
                    <a:pt x="20196" y="29667"/>
                    <a:pt x="18262" y="30037"/>
                    <a:pt x="16344" y="30037"/>
                  </a:cubicBezTo>
                  <a:cubicBezTo>
                    <a:pt x="12465" y="30037"/>
                    <a:pt x="8656" y="28525"/>
                    <a:pt x="5811" y="25681"/>
                  </a:cubicBezTo>
                  <a:cubicBezTo>
                    <a:pt x="1549" y="21418"/>
                    <a:pt x="275" y="15013"/>
                    <a:pt x="2573" y="9441"/>
                  </a:cubicBezTo>
                  <a:cubicBezTo>
                    <a:pt x="4882" y="3880"/>
                    <a:pt x="10312" y="249"/>
                    <a:pt x="16336" y="249"/>
                  </a:cubicBezTo>
                  <a:close/>
                  <a:moveTo>
                    <a:pt x="16347" y="0"/>
                  </a:moveTo>
                  <a:cubicBezTo>
                    <a:pt x="12406" y="0"/>
                    <a:pt x="8532" y="1541"/>
                    <a:pt x="5633" y="4440"/>
                  </a:cubicBezTo>
                  <a:cubicBezTo>
                    <a:pt x="1299" y="8774"/>
                    <a:pt x="1" y="15275"/>
                    <a:pt x="2346" y="20942"/>
                  </a:cubicBezTo>
                  <a:cubicBezTo>
                    <a:pt x="4692" y="26597"/>
                    <a:pt x="10216" y="30288"/>
                    <a:pt x="16336" y="30288"/>
                  </a:cubicBezTo>
                  <a:cubicBezTo>
                    <a:pt x="24694" y="30276"/>
                    <a:pt x="31469" y="23502"/>
                    <a:pt x="31481" y="15144"/>
                  </a:cubicBezTo>
                  <a:cubicBezTo>
                    <a:pt x="31481" y="9024"/>
                    <a:pt x="27790" y="3499"/>
                    <a:pt x="22135" y="1154"/>
                  </a:cubicBezTo>
                  <a:cubicBezTo>
                    <a:pt x="20262" y="377"/>
                    <a:pt x="18296" y="0"/>
                    <a:pt x="16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6"/>
            <p:cNvSpPr/>
            <p:nvPr/>
          </p:nvSpPr>
          <p:spPr>
            <a:xfrm>
              <a:off x="7589634" y="1548243"/>
              <a:ext cx="894275" cy="860563"/>
            </a:xfrm>
            <a:custGeom>
              <a:rect b="b" l="l" r="r" t="t"/>
              <a:pathLst>
                <a:path extrusionOk="0" h="26880" w="27933">
                  <a:moveTo>
                    <a:pt x="14490" y="246"/>
                  </a:moveTo>
                  <a:cubicBezTo>
                    <a:pt x="21777" y="257"/>
                    <a:pt x="27670" y="6151"/>
                    <a:pt x="27682" y="13438"/>
                  </a:cubicBezTo>
                  <a:cubicBezTo>
                    <a:pt x="27682" y="18772"/>
                    <a:pt x="24468" y="23582"/>
                    <a:pt x="19539" y="25630"/>
                  </a:cubicBezTo>
                  <a:cubicBezTo>
                    <a:pt x="17910" y="26302"/>
                    <a:pt x="16200" y="26629"/>
                    <a:pt x="14505" y="26629"/>
                  </a:cubicBezTo>
                  <a:cubicBezTo>
                    <a:pt x="11070" y="26629"/>
                    <a:pt x="7695" y="25287"/>
                    <a:pt x="5168" y="22760"/>
                  </a:cubicBezTo>
                  <a:cubicBezTo>
                    <a:pt x="1393" y="18986"/>
                    <a:pt x="262" y="13319"/>
                    <a:pt x="2310" y="8389"/>
                  </a:cubicBezTo>
                  <a:cubicBezTo>
                    <a:pt x="4346" y="3460"/>
                    <a:pt x="9156" y="246"/>
                    <a:pt x="14490" y="246"/>
                  </a:cubicBezTo>
                  <a:close/>
                  <a:moveTo>
                    <a:pt x="14496" y="0"/>
                  </a:moveTo>
                  <a:cubicBezTo>
                    <a:pt x="10998" y="0"/>
                    <a:pt x="7562" y="1363"/>
                    <a:pt x="4989" y="3936"/>
                  </a:cubicBezTo>
                  <a:cubicBezTo>
                    <a:pt x="1143" y="7782"/>
                    <a:pt x="0" y="13557"/>
                    <a:pt x="2072" y="18581"/>
                  </a:cubicBezTo>
                  <a:cubicBezTo>
                    <a:pt x="4156" y="23606"/>
                    <a:pt x="9061" y="26880"/>
                    <a:pt x="14490" y="26880"/>
                  </a:cubicBezTo>
                  <a:cubicBezTo>
                    <a:pt x="21908" y="26868"/>
                    <a:pt x="27921" y="20855"/>
                    <a:pt x="27932" y="13438"/>
                  </a:cubicBezTo>
                  <a:cubicBezTo>
                    <a:pt x="27932" y="8008"/>
                    <a:pt x="24658" y="3103"/>
                    <a:pt x="19634" y="1019"/>
                  </a:cubicBezTo>
                  <a:cubicBezTo>
                    <a:pt x="17971" y="334"/>
                    <a:pt x="16226" y="0"/>
                    <a:pt x="144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6"/>
            <p:cNvSpPr/>
            <p:nvPr/>
          </p:nvSpPr>
          <p:spPr>
            <a:xfrm>
              <a:off x="7648317" y="1602795"/>
              <a:ext cx="780686" cy="751136"/>
            </a:xfrm>
            <a:custGeom>
              <a:rect b="b" l="l" r="r" t="t"/>
              <a:pathLst>
                <a:path extrusionOk="0" h="23462" w="24385">
                  <a:moveTo>
                    <a:pt x="12657" y="244"/>
                  </a:moveTo>
                  <a:cubicBezTo>
                    <a:pt x="19003" y="256"/>
                    <a:pt x="24135" y="5400"/>
                    <a:pt x="24147" y="11734"/>
                  </a:cubicBezTo>
                  <a:cubicBezTo>
                    <a:pt x="24147" y="16377"/>
                    <a:pt x="21349" y="20568"/>
                    <a:pt x="17051" y="22342"/>
                  </a:cubicBezTo>
                  <a:cubicBezTo>
                    <a:pt x="15631" y="22934"/>
                    <a:pt x="14139" y="23221"/>
                    <a:pt x="12659" y="23221"/>
                  </a:cubicBezTo>
                  <a:cubicBezTo>
                    <a:pt x="9672" y="23221"/>
                    <a:pt x="6735" y="22051"/>
                    <a:pt x="4537" y="19854"/>
                  </a:cubicBezTo>
                  <a:cubicBezTo>
                    <a:pt x="1251" y="16568"/>
                    <a:pt x="275" y="11626"/>
                    <a:pt x="2049" y="7340"/>
                  </a:cubicBezTo>
                  <a:cubicBezTo>
                    <a:pt x="3823" y="3042"/>
                    <a:pt x="8014" y="244"/>
                    <a:pt x="12657" y="244"/>
                  </a:cubicBezTo>
                  <a:close/>
                  <a:moveTo>
                    <a:pt x="12650" y="1"/>
                  </a:moveTo>
                  <a:cubicBezTo>
                    <a:pt x="9600" y="1"/>
                    <a:pt x="6602" y="1192"/>
                    <a:pt x="4359" y="3435"/>
                  </a:cubicBezTo>
                  <a:cubicBezTo>
                    <a:pt x="1013" y="6793"/>
                    <a:pt x="1" y="11841"/>
                    <a:pt x="1823" y="16222"/>
                  </a:cubicBezTo>
                  <a:cubicBezTo>
                    <a:pt x="3632" y="20604"/>
                    <a:pt x="7919" y="23461"/>
                    <a:pt x="12657" y="23461"/>
                  </a:cubicBezTo>
                  <a:cubicBezTo>
                    <a:pt x="19134" y="23461"/>
                    <a:pt x="24385" y="18211"/>
                    <a:pt x="24385" y="11734"/>
                  </a:cubicBezTo>
                  <a:cubicBezTo>
                    <a:pt x="24385" y="6983"/>
                    <a:pt x="21527" y="2709"/>
                    <a:pt x="17146" y="899"/>
                  </a:cubicBezTo>
                  <a:cubicBezTo>
                    <a:pt x="15692" y="294"/>
                    <a:pt x="14165" y="1"/>
                    <a:pt x="126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7707415" y="1657507"/>
              <a:ext cx="667097" cy="641901"/>
            </a:xfrm>
            <a:custGeom>
              <a:rect b="b" l="l" r="r" t="t"/>
              <a:pathLst>
                <a:path extrusionOk="0" h="20050" w="20837">
                  <a:moveTo>
                    <a:pt x="10782" y="250"/>
                  </a:moveTo>
                  <a:cubicBezTo>
                    <a:pt x="10792" y="250"/>
                    <a:pt x="10801" y="250"/>
                    <a:pt x="10811" y="250"/>
                  </a:cubicBezTo>
                  <a:cubicBezTo>
                    <a:pt x="16217" y="250"/>
                    <a:pt x="20586" y="4631"/>
                    <a:pt x="20598" y="10025"/>
                  </a:cubicBezTo>
                  <a:cubicBezTo>
                    <a:pt x="20598" y="13977"/>
                    <a:pt x="18205" y="17549"/>
                    <a:pt x="14550" y="19061"/>
                  </a:cubicBezTo>
                  <a:cubicBezTo>
                    <a:pt x="13339" y="19562"/>
                    <a:pt x="12068" y="19806"/>
                    <a:pt x="10808" y="19806"/>
                  </a:cubicBezTo>
                  <a:cubicBezTo>
                    <a:pt x="8264" y="19806"/>
                    <a:pt x="5765" y="18813"/>
                    <a:pt x="3894" y="16942"/>
                  </a:cubicBezTo>
                  <a:cubicBezTo>
                    <a:pt x="1096" y="14144"/>
                    <a:pt x="262" y="9941"/>
                    <a:pt x="1774" y="6286"/>
                  </a:cubicBezTo>
                  <a:cubicBezTo>
                    <a:pt x="3283" y="2640"/>
                    <a:pt x="6841" y="250"/>
                    <a:pt x="10782" y="250"/>
                  </a:cubicBezTo>
                  <a:close/>
                  <a:moveTo>
                    <a:pt x="10819" y="1"/>
                  </a:moveTo>
                  <a:cubicBezTo>
                    <a:pt x="8208" y="1"/>
                    <a:pt x="5640" y="1020"/>
                    <a:pt x="3727" y="2940"/>
                  </a:cubicBezTo>
                  <a:cubicBezTo>
                    <a:pt x="858" y="5798"/>
                    <a:pt x="0" y="10120"/>
                    <a:pt x="1548" y="13858"/>
                  </a:cubicBezTo>
                  <a:cubicBezTo>
                    <a:pt x="3096" y="17609"/>
                    <a:pt x="6751" y="20050"/>
                    <a:pt x="10811" y="20050"/>
                  </a:cubicBezTo>
                  <a:cubicBezTo>
                    <a:pt x="16348" y="20050"/>
                    <a:pt x="20836" y="15561"/>
                    <a:pt x="20836" y="10025"/>
                  </a:cubicBezTo>
                  <a:cubicBezTo>
                    <a:pt x="20836" y="5965"/>
                    <a:pt x="18396" y="2309"/>
                    <a:pt x="14645" y="762"/>
                  </a:cubicBezTo>
                  <a:cubicBezTo>
                    <a:pt x="13409" y="250"/>
                    <a:pt x="12108" y="1"/>
                    <a:pt x="10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6"/>
            <p:cNvSpPr/>
            <p:nvPr/>
          </p:nvSpPr>
          <p:spPr>
            <a:xfrm>
              <a:off x="7766098" y="1711963"/>
              <a:ext cx="553892" cy="532954"/>
            </a:xfrm>
            <a:custGeom>
              <a:rect b="b" l="l" r="r" t="t"/>
              <a:pathLst>
                <a:path extrusionOk="0" h="16647" w="17301">
                  <a:moveTo>
                    <a:pt x="8978" y="251"/>
                  </a:moveTo>
                  <a:cubicBezTo>
                    <a:pt x="13443" y="251"/>
                    <a:pt x="17051" y="3871"/>
                    <a:pt x="17051" y="8324"/>
                  </a:cubicBezTo>
                  <a:cubicBezTo>
                    <a:pt x="17051" y="11586"/>
                    <a:pt x="15086" y="14539"/>
                    <a:pt x="12074" y="15789"/>
                  </a:cubicBezTo>
                  <a:cubicBezTo>
                    <a:pt x="11072" y="16203"/>
                    <a:pt x="10021" y="16404"/>
                    <a:pt x="8979" y="16404"/>
                  </a:cubicBezTo>
                  <a:cubicBezTo>
                    <a:pt x="6875" y="16404"/>
                    <a:pt x="4808" y="15583"/>
                    <a:pt x="3263" y="14039"/>
                  </a:cubicBezTo>
                  <a:cubicBezTo>
                    <a:pt x="953" y="11729"/>
                    <a:pt x="263" y="8252"/>
                    <a:pt x="1513" y="5228"/>
                  </a:cubicBezTo>
                  <a:cubicBezTo>
                    <a:pt x="2763" y="2216"/>
                    <a:pt x="5716" y="251"/>
                    <a:pt x="8978" y="251"/>
                  </a:cubicBezTo>
                  <a:close/>
                  <a:moveTo>
                    <a:pt x="8987" y="1"/>
                  </a:moveTo>
                  <a:cubicBezTo>
                    <a:pt x="6819" y="1"/>
                    <a:pt x="4691" y="848"/>
                    <a:pt x="3097" y="2442"/>
                  </a:cubicBezTo>
                  <a:cubicBezTo>
                    <a:pt x="715" y="4823"/>
                    <a:pt x="1" y="8395"/>
                    <a:pt x="1287" y="11514"/>
                  </a:cubicBezTo>
                  <a:cubicBezTo>
                    <a:pt x="2573" y="14622"/>
                    <a:pt x="5609" y="16646"/>
                    <a:pt x="8978" y="16646"/>
                  </a:cubicBezTo>
                  <a:cubicBezTo>
                    <a:pt x="13574" y="16646"/>
                    <a:pt x="17301" y="12919"/>
                    <a:pt x="17301" y="8324"/>
                  </a:cubicBezTo>
                  <a:cubicBezTo>
                    <a:pt x="17301" y="4954"/>
                    <a:pt x="15277" y="1918"/>
                    <a:pt x="12169" y="632"/>
                  </a:cubicBezTo>
                  <a:cubicBezTo>
                    <a:pt x="11138" y="207"/>
                    <a:pt x="10058" y="1"/>
                    <a:pt x="89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6"/>
            <p:cNvSpPr/>
            <p:nvPr/>
          </p:nvSpPr>
          <p:spPr>
            <a:xfrm>
              <a:off x="7825196" y="1766707"/>
              <a:ext cx="440302" cy="423687"/>
            </a:xfrm>
            <a:custGeom>
              <a:rect b="b" l="l" r="r" t="t"/>
              <a:pathLst>
                <a:path extrusionOk="0" h="13234" w="13753">
                  <a:moveTo>
                    <a:pt x="7132" y="244"/>
                  </a:moveTo>
                  <a:cubicBezTo>
                    <a:pt x="10657" y="244"/>
                    <a:pt x="13502" y="3101"/>
                    <a:pt x="13502" y="6614"/>
                  </a:cubicBezTo>
                  <a:cubicBezTo>
                    <a:pt x="13502" y="9185"/>
                    <a:pt x="11954" y="11519"/>
                    <a:pt x="9573" y="12495"/>
                  </a:cubicBezTo>
                  <a:cubicBezTo>
                    <a:pt x="8785" y="12822"/>
                    <a:pt x="7957" y="12981"/>
                    <a:pt x="7137" y="12981"/>
                  </a:cubicBezTo>
                  <a:cubicBezTo>
                    <a:pt x="5479" y="12981"/>
                    <a:pt x="3850" y="12333"/>
                    <a:pt x="2632" y="11114"/>
                  </a:cubicBezTo>
                  <a:cubicBezTo>
                    <a:pt x="810" y="9293"/>
                    <a:pt x="262" y="6554"/>
                    <a:pt x="1251" y="4173"/>
                  </a:cubicBezTo>
                  <a:cubicBezTo>
                    <a:pt x="2239" y="1792"/>
                    <a:pt x="4561" y="244"/>
                    <a:pt x="7132" y="244"/>
                  </a:cubicBezTo>
                  <a:close/>
                  <a:moveTo>
                    <a:pt x="7128" y="0"/>
                  </a:moveTo>
                  <a:cubicBezTo>
                    <a:pt x="5407" y="0"/>
                    <a:pt x="3718" y="670"/>
                    <a:pt x="2453" y="1934"/>
                  </a:cubicBezTo>
                  <a:cubicBezTo>
                    <a:pt x="560" y="3828"/>
                    <a:pt x="0" y="6673"/>
                    <a:pt x="1024" y="9150"/>
                  </a:cubicBezTo>
                  <a:cubicBezTo>
                    <a:pt x="2048" y="11614"/>
                    <a:pt x="4453" y="13233"/>
                    <a:pt x="7132" y="13233"/>
                  </a:cubicBezTo>
                  <a:cubicBezTo>
                    <a:pt x="10787" y="13222"/>
                    <a:pt x="13752" y="10269"/>
                    <a:pt x="13752" y="6614"/>
                  </a:cubicBezTo>
                  <a:cubicBezTo>
                    <a:pt x="13752" y="3935"/>
                    <a:pt x="12133" y="1530"/>
                    <a:pt x="9668" y="506"/>
                  </a:cubicBezTo>
                  <a:cubicBezTo>
                    <a:pt x="8846" y="166"/>
                    <a:pt x="7983" y="0"/>
                    <a:pt x="7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6"/>
            <p:cNvSpPr/>
            <p:nvPr/>
          </p:nvSpPr>
          <p:spPr>
            <a:xfrm>
              <a:off x="7644123" y="1598793"/>
              <a:ext cx="789074" cy="759236"/>
            </a:xfrm>
            <a:custGeom>
              <a:rect b="b" l="l" r="r" t="t"/>
              <a:pathLst>
                <a:path extrusionOk="0" h="23715" w="24647">
                  <a:moveTo>
                    <a:pt x="12788" y="0"/>
                  </a:moveTo>
                  <a:cubicBezTo>
                    <a:pt x="7990" y="0"/>
                    <a:pt x="3668" y="2893"/>
                    <a:pt x="1835" y="7322"/>
                  </a:cubicBezTo>
                  <a:cubicBezTo>
                    <a:pt x="1" y="11751"/>
                    <a:pt x="1013" y="16847"/>
                    <a:pt x="4406" y="20241"/>
                  </a:cubicBezTo>
                  <a:cubicBezTo>
                    <a:pt x="6676" y="22510"/>
                    <a:pt x="9707" y="23715"/>
                    <a:pt x="12792" y="23715"/>
                  </a:cubicBezTo>
                  <a:cubicBezTo>
                    <a:pt x="14318" y="23715"/>
                    <a:pt x="15858" y="23419"/>
                    <a:pt x="17325" y="22812"/>
                  </a:cubicBezTo>
                  <a:cubicBezTo>
                    <a:pt x="21754" y="20979"/>
                    <a:pt x="24647" y="16657"/>
                    <a:pt x="24647" y="11859"/>
                  </a:cubicBezTo>
                  <a:cubicBezTo>
                    <a:pt x="24647" y="5310"/>
                    <a:pt x="19337" y="0"/>
                    <a:pt x="127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6"/>
          <p:cNvSpPr/>
          <p:nvPr/>
        </p:nvSpPr>
        <p:spPr>
          <a:xfrm>
            <a:off x="5424674" y="1863700"/>
            <a:ext cx="2877545" cy="2877580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6"/>
          <p:cNvSpPr/>
          <p:nvPr/>
        </p:nvSpPr>
        <p:spPr>
          <a:xfrm>
            <a:off x="135" y="4289459"/>
            <a:ext cx="9143740" cy="886271"/>
          </a:xfrm>
          <a:custGeom>
            <a:rect b="b" l="l" r="r" t="t"/>
            <a:pathLst>
              <a:path extrusionOk="0" h="27683" w="285608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" name="Google Shape;271;p6"/>
          <p:cNvGrpSpPr/>
          <p:nvPr/>
        </p:nvGrpSpPr>
        <p:grpSpPr>
          <a:xfrm>
            <a:off x="4866038" y="4381820"/>
            <a:ext cx="506597" cy="253361"/>
            <a:chOff x="5220663" y="4381820"/>
            <a:chExt cx="506597" cy="253361"/>
          </a:xfrm>
        </p:grpSpPr>
        <p:sp>
          <p:nvSpPr>
            <p:cNvPr id="272" name="Google Shape;272;p6"/>
            <p:cNvSpPr/>
            <p:nvPr/>
          </p:nvSpPr>
          <p:spPr>
            <a:xfrm>
              <a:off x="5689098" y="4491980"/>
              <a:ext cx="38162" cy="33071"/>
            </a:xfrm>
            <a:custGeom>
              <a:rect b="b" l="l" r="r" t="t"/>
              <a:pathLst>
                <a:path extrusionOk="0" h="1033" w="1192">
                  <a:moveTo>
                    <a:pt x="514" y="1"/>
                  </a:moveTo>
                  <a:cubicBezTo>
                    <a:pt x="252" y="1"/>
                    <a:pt x="1" y="206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1" y="473"/>
                    <a:pt x="870" y="151"/>
                  </a:cubicBezTo>
                  <a:cubicBezTo>
                    <a:pt x="766" y="47"/>
                    <a:pt x="639" y="1"/>
                    <a:pt x="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5572085" y="449207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7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5454688" y="4492077"/>
              <a:ext cx="38514" cy="32975"/>
            </a:xfrm>
            <a:custGeom>
              <a:rect b="b" l="l" r="r" t="t"/>
              <a:pathLst>
                <a:path extrusionOk="0" h="1030" w="1203">
                  <a:moveTo>
                    <a:pt x="528" y="0"/>
                  </a:moveTo>
                  <a:cubicBezTo>
                    <a:pt x="260" y="0"/>
                    <a:pt x="0" y="209"/>
                    <a:pt x="0" y="517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203" y="470"/>
                    <a:pt x="882" y="148"/>
                  </a:cubicBezTo>
                  <a:cubicBezTo>
                    <a:pt x="779" y="46"/>
                    <a:pt x="653" y="0"/>
                    <a:pt x="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5337675" y="449207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7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5220663" y="449207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4" y="0"/>
                    <a:pt x="0" y="209"/>
                    <a:pt x="0" y="517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4" y="1029"/>
                    <a:pt x="1191" y="470"/>
                    <a:pt x="869" y="148"/>
                  </a:cubicBezTo>
                  <a:cubicBezTo>
                    <a:pt x="767" y="46"/>
                    <a:pt x="641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5689098" y="438182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0"/>
                  </a:moveTo>
                  <a:cubicBezTo>
                    <a:pt x="251" y="0"/>
                    <a:pt x="1" y="203"/>
                    <a:pt x="1" y="508"/>
                  </a:cubicBezTo>
                  <a:cubicBezTo>
                    <a:pt x="1" y="794"/>
                    <a:pt x="227" y="1020"/>
                    <a:pt x="513" y="1020"/>
                  </a:cubicBezTo>
                  <a:cubicBezTo>
                    <a:pt x="965" y="1020"/>
                    <a:pt x="1191" y="473"/>
                    <a:pt x="870" y="151"/>
                  </a:cubicBezTo>
                  <a:cubicBezTo>
                    <a:pt x="766" y="47"/>
                    <a:pt x="638" y="0"/>
                    <a:pt x="5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5572085" y="438182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0"/>
                  </a:moveTo>
                  <a:cubicBezTo>
                    <a:pt x="251" y="0"/>
                    <a:pt x="1" y="203"/>
                    <a:pt x="1" y="508"/>
                  </a:cubicBezTo>
                  <a:cubicBezTo>
                    <a:pt x="1" y="794"/>
                    <a:pt x="227" y="1020"/>
                    <a:pt x="513" y="1020"/>
                  </a:cubicBezTo>
                  <a:cubicBezTo>
                    <a:pt x="965" y="1020"/>
                    <a:pt x="1191" y="473"/>
                    <a:pt x="870" y="151"/>
                  </a:cubicBezTo>
                  <a:cubicBezTo>
                    <a:pt x="765" y="47"/>
                    <a:pt x="637" y="0"/>
                    <a:pt x="5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5454688" y="4381820"/>
              <a:ext cx="38514" cy="32687"/>
            </a:xfrm>
            <a:custGeom>
              <a:rect b="b" l="l" r="r" t="t"/>
              <a:pathLst>
                <a:path extrusionOk="0" h="1021" w="1203">
                  <a:moveTo>
                    <a:pt x="521" y="0"/>
                  </a:moveTo>
                  <a:cubicBezTo>
                    <a:pt x="256" y="0"/>
                    <a:pt x="0" y="203"/>
                    <a:pt x="0" y="508"/>
                  </a:cubicBezTo>
                  <a:cubicBezTo>
                    <a:pt x="0" y="794"/>
                    <a:pt x="239" y="1020"/>
                    <a:pt x="512" y="1020"/>
                  </a:cubicBezTo>
                  <a:cubicBezTo>
                    <a:pt x="965" y="1020"/>
                    <a:pt x="1203" y="473"/>
                    <a:pt x="882" y="151"/>
                  </a:cubicBezTo>
                  <a:cubicBezTo>
                    <a:pt x="777" y="47"/>
                    <a:pt x="648" y="0"/>
                    <a:pt x="5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5337675" y="438182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0"/>
                  </a:moveTo>
                  <a:cubicBezTo>
                    <a:pt x="250" y="0"/>
                    <a:pt x="0" y="203"/>
                    <a:pt x="0" y="508"/>
                  </a:cubicBezTo>
                  <a:cubicBezTo>
                    <a:pt x="0" y="794"/>
                    <a:pt x="226" y="1020"/>
                    <a:pt x="512" y="1020"/>
                  </a:cubicBezTo>
                  <a:cubicBezTo>
                    <a:pt x="965" y="1020"/>
                    <a:pt x="1191" y="473"/>
                    <a:pt x="869" y="151"/>
                  </a:cubicBezTo>
                  <a:cubicBezTo>
                    <a:pt x="765" y="47"/>
                    <a:pt x="637" y="0"/>
                    <a:pt x="5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220663" y="438182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1" y="0"/>
                  </a:moveTo>
                  <a:cubicBezTo>
                    <a:pt x="250" y="0"/>
                    <a:pt x="0" y="203"/>
                    <a:pt x="0" y="508"/>
                  </a:cubicBezTo>
                  <a:cubicBezTo>
                    <a:pt x="0" y="794"/>
                    <a:pt x="226" y="1020"/>
                    <a:pt x="512" y="1020"/>
                  </a:cubicBezTo>
                  <a:cubicBezTo>
                    <a:pt x="964" y="1020"/>
                    <a:pt x="1191" y="473"/>
                    <a:pt x="869" y="151"/>
                  </a:cubicBezTo>
                  <a:cubicBezTo>
                    <a:pt x="765" y="47"/>
                    <a:pt x="637" y="0"/>
                    <a:pt x="5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689098" y="4602493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5"/>
                    <a:pt x="227" y="1021"/>
                    <a:pt x="513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8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5572085" y="4602493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5"/>
                    <a:pt x="227" y="1021"/>
                    <a:pt x="513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8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5454688" y="4602493"/>
              <a:ext cx="38514" cy="32687"/>
            </a:xfrm>
            <a:custGeom>
              <a:rect b="b" l="l" r="r" t="t"/>
              <a:pathLst>
                <a:path extrusionOk="0" h="1021" w="1203">
                  <a:moveTo>
                    <a:pt x="521" y="1"/>
                  </a:moveTo>
                  <a:cubicBezTo>
                    <a:pt x="256" y="1"/>
                    <a:pt x="0" y="203"/>
                    <a:pt x="0" y="509"/>
                  </a:cubicBezTo>
                  <a:cubicBezTo>
                    <a:pt x="0" y="795"/>
                    <a:pt x="239" y="1021"/>
                    <a:pt x="512" y="1021"/>
                  </a:cubicBezTo>
                  <a:cubicBezTo>
                    <a:pt x="965" y="1021"/>
                    <a:pt x="1203" y="473"/>
                    <a:pt x="882" y="152"/>
                  </a:cubicBezTo>
                  <a:cubicBezTo>
                    <a:pt x="777" y="48"/>
                    <a:pt x="648" y="1"/>
                    <a:pt x="5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337675" y="4602493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5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8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220663" y="4602493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1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5"/>
                    <a:pt x="226" y="1021"/>
                    <a:pt x="512" y="1021"/>
                  </a:cubicBezTo>
                  <a:cubicBezTo>
                    <a:pt x="964" y="1021"/>
                    <a:pt x="1191" y="473"/>
                    <a:pt x="869" y="152"/>
                  </a:cubicBezTo>
                  <a:cubicBezTo>
                    <a:pt x="765" y="48"/>
                    <a:pt x="637" y="1"/>
                    <a:pt x="5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6"/>
          <p:cNvSpPr/>
          <p:nvPr/>
        </p:nvSpPr>
        <p:spPr>
          <a:xfrm>
            <a:off x="217385" y="214371"/>
            <a:ext cx="81222" cy="81222"/>
          </a:xfrm>
          <a:custGeom>
            <a:rect b="b" l="l" r="r" t="t"/>
            <a:pathLst>
              <a:path extrusionOk="0" h="2537" w="2537">
                <a:moveTo>
                  <a:pt x="1" y="1"/>
                </a:moveTo>
                <a:lnTo>
                  <a:pt x="1" y="2537"/>
                </a:lnTo>
                <a:lnTo>
                  <a:pt x="2537" y="2537"/>
                </a:lnTo>
                <a:lnTo>
                  <a:pt x="25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6"/>
          <p:cNvSpPr/>
          <p:nvPr/>
        </p:nvSpPr>
        <p:spPr>
          <a:xfrm>
            <a:off x="398458" y="216676"/>
            <a:ext cx="585138" cy="79685"/>
          </a:xfrm>
          <a:custGeom>
            <a:rect b="b" l="l" r="r" t="t"/>
            <a:pathLst>
              <a:path extrusionOk="0" h="2489" w="18277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6"/>
          <p:cNvGrpSpPr/>
          <p:nvPr/>
        </p:nvGrpSpPr>
        <p:grpSpPr>
          <a:xfrm>
            <a:off x="8369505" y="4354255"/>
            <a:ext cx="588555" cy="677357"/>
            <a:chOff x="8369505" y="4354255"/>
            <a:chExt cx="588555" cy="677357"/>
          </a:xfrm>
        </p:grpSpPr>
        <p:sp>
          <p:nvSpPr>
            <p:cNvPr id="290" name="Google Shape;290;p6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6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8881800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76440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647391" y="499863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8530346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841333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8369505" y="4354255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8834931" y="4507091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6"/>
          <p:cNvSpPr txBox="1"/>
          <p:nvPr>
            <p:ph idx="1" type="subTitle"/>
          </p:nvPr>
        </p:nvSpPr>
        <p:spPr>
          <a:xfrm>
            <a:off x="3118325" y="2834163"/>
            <a:ext cx="18426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308" name="Google Shape;308;p6"/>
          <p:cNvSpPr txBox="1"/>
          <p:nvPr>
            <p:ph idx="2" type="subTitle"/>
          </p:nvPr>
        </p:nvSpPr>
        <p:spPr>
          <a:xfrm>
            <a:off x="3118325" y="2497863"/>
            <a:ext cx="18426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309" name="Google Shape;309;p6"/>
          <p:cNvSpPr txBox="1"/>
          <p:nvPr>
            <p:ph idx="3" type="subTitle"/>
          </p:nvPr>
        </p:nvSpPr>
        <p:spPr>
          <a:xfrm>
            <a:off x="713225" y="2834163"/>
            <a:ext cx="18426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310" name="Google Shape;310;p6"/>
          <p:cNvSpPr txBox="1"/>
          <p:nvPr>
            <p:ph idx="4" type="subTitle"/>
          </p:nvPr>
        </p:nvSpPr>
        <p:spPr>
          <a:xfrm>
            <a:off x="713225" y="2497863"/>
            <a:ext cx="18426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311" name="Google Shape;311;p6"/>
          <p:cNvSpPr txBox="1"/>
          <p:nvPr>
            <p:ph type="title"/>
          </p:nvPr>
        </p:nvSpPr>
        <p:spPr>
          <a:xfrm>
            <a:off x="713225" y="539500"/>
            <a:ext cx="4247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12" name="Google Shape;312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TITLE_AND_TWO_COLUMNS_2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7"/>
          <p:cNvGrpSpPr/>
          <p:nvPr/>
        </p:nvGrpSpPr>
        <p:grpSpPr>
          <a:xfrm>
            <a:off x="191876" y="116083"/>
            <a:ext cx="213576" cy="348326"/>
            <a:chOff x="191876" y="116083"/>
            <a:chExt cx="213576" cy="348326"/>
          </a:xfrm>
        </p:grpSpPr>
        <p:sp>
          <p:nvSpPr>
            <p:cNvPr id="315" name="Google Shape;315;p7"/>
            <p:cNvSpPr/>
            <p:nvPr/>
          </p:nvSpPr>
          <p:spPr>
            <a:xfrm>
              <a:off x="352794" y="267841"/>
              <a:ext cx="52657" cy="44810"/>
            </a:xfrm>
            <a:custGeom>
              <a:rect b="b" l="l" r="r" t="t"/>
              <a:pathLst>
                <a:path extrusionOk="0" h="1399" w="1644">
                  <a:moveTo>
                    <a:pt x="710" y="1"/>
                  </a:moveTo>
                  <a:cubicBezTo>
                    <a:pt x="348" y="1"/>
                    <a:pt x="1" y="278"/>
                    <a:pt x="1" y="696"/>
                  </a:cubicBezTo>
                  <a:cubicBezTo>
                    <a:pt x="1" y="1089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8"/>
                  </a:cubicBezTo>
                  <a:cubicBezTo>
                    <a:pt x="1060" y="65"/>
                    <a:pt x="883" y="1"/>
                    <a:pt x="7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7"/>
            <p:cNvSpPr/>
            <p:nvPr/>
          </p:nvSpPr>
          <p:spPr>
            <a:xfrm>
              <a:off x="191876" y="267841"/>
              <a:ext cx="52657" cy="44810"/>
            </a:xfrm>
            <a:custGeom>
              <a:rect b="b" l="l" r="r" t="t"/>
              <a:pathLst>
                <a:path extrusionOk="0" h="1399" w="1644">
                  <a:moveTo>
                    <a:pt x="700" y="1"/>
                  </a:moveTo>
                  <a:cubicBezTo>
                    <a:pt x="342" y="1"/>
                    <a:pt x="0" y="278"/>
                    <a:pt x="0" y="696"/>
                  </a:cubicBezTo>
                  <a:cubicBezTo>
                    <a:pt x="0" y="1089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8"/>
                  </a:cubicBezTo>
                  <a:cubicBezTo>
                    <a:pt x="1048" y="65"/>
                    <a:pt x="872" y="1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>
              <a:off x="352794" y="116083"/>
              <a:ext cx="52657" cy="45162"/>
            </a:xfrm>
            <a:custGeom>
              <a:rect b="b" l="l" r="r" t="t"/>
              <a:pathLst>
                <a:path extrusionOk="0" h="1410" w="1644">
                  <a:moveTo>
                    <a:pt x="711" y="0"/>
                  </a:moveTo>
                  <a:cubicBezTo>
                    <a:pt x="349" y="0"/>
                    <a:pt x="1" y="280"/>
                    <a:pt x="1" y="707"/>
                  </a:cubicBezTo>
                  <a:cubicBezTo>
                    <a:pt x="1" y="1088"/>
                    <a:pt x="310" y="1409"/>
                    <a:pt x="703" y="1409"/>
                  </a:cubicBezTo>
                  <a:cubicBezTo>
                    <a:pt x="1334" y="1409"/>
                    <a:pt x="1644" y="647"/>
                    <a:pt x="1203" y="207"/>
                  </a:cubicBezTo>
                  <a:cubicBezTo>
                    <a:pt x="1061" y="64"/>
                    <a:pt x="884" y="0"/>
                    <a:pt x="7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191876" y="116083"/>
              <a:ext cx="52657" cy="45162"/>
            </a:xfrm>
            <a:custGeom>
              <a:rect b="b" l="l" r="r" t="t"/>
              <a:pathLst>
                <a:path extrusionOk="0" h="1410" w="1644">
                  <a:moveTo>
                    <a:pt x="702" y="0"/>
                  </a:moveTo>
                  <a:cubicBezTo>
                    <a:pt x="343" y="0"/>
                    <a:pt x="0" y="280"/>
                    <a:pt x="0" y="707"/>
                  </a:cubicBezTo>
                  <a:cubicBezTo>
                    <a:pt x="0" y="1088"/>
                    <a:pt x="310" y="1409"/>
                    <a:pt x="703" y="1409"/>
                  </a:cubicBezTo>
                  <a:cubicBezTo>
                    <a:pt x="1322" y="1409"/>
                    <a:pt x="1643" y="647"/>
                    <a:pt x="1191" y="207"/>
                  </a:cubicBezTo>
                  <a:cubicBezTo>
                    <a:pt x="1048" y="64"/>
                    <a:pt x="873" y="0"/>
                    <a:pt x="7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352794" y="419631"/>
              <a:ext cx="52657" cy="44778"/>
            </a:xfrm>
            <a:custGeom>
              <a:rect b="b" l="l" r="r" t="t"/>
              <a:pathLst>
                <a:path extrusionOk="0" h="1398" w="1644">
                  <a:moveTo>
                    <a:pt x="711" y="1"/>
                  </a:moveTo>
                  <a:cubicBezTo>
                    <a:pt x="349" y="1"/>
                    <a:pt x="1" y="280"/>
                    <a:pt x="1" y="707"/>
                  </a:cubicBezTo>
                  <a:cubicBezTo>
                    <a:pt x="1" y="1088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7"/>
                  </a:cubicBezTo>
                  <a:cubicBezTo>
                    <a:pt x="1061" y="65"/>
                    <a:pt x="884" y="1"/>
                    <a:pt x="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191876" y="419631"/>
              <a:ext cx="52657" cy="44778"/>
            </a:xfrm>
            <a:custGeom>
              <a:rect b="b" l="l" r="r" t="t"/>
              <a:pathLst>
                <a:path extrusionOk="0" h="1398" w="1644">
                  <a:moveTo>
                    <a:pt x="702" y="1"/>
                  </a:moveTo>
                  <a:cubicBezTo>
                    <a:pt x="343" y="1"/>
                    <a:pt x="0" y="280"/>
                    <a:pt x="0" y="707"/>
                  </a:cubicBezTo>
                  <a:cubicBezTo>
                    <a:pt x="0" y="1088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7"/>
                  </a:cubicBezTo>
                  <a:cubicBezTo>
                    <a:pt x="1048" y="65"/>
                    <a:pt x="873" y="1"/>
                    <a:pt x="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7"/>
          <p:cNvSpPr/>
          <p:nvPr/>
        </p:nvSpPr>
        <p:spPr>
          <a:xfrm>
            <a:off x="612158" y="127421"/>
            <a:ext cx="202141" cy="202141"/>
          </a:xfrm>
          <a:custGeom>
            <a:rect b="b" l="l" r="r" t="t"/>
            <a:pathLst>
              <a:path extrusionOk="0" h="6311" w="6311">
                <a:moveTo>
                  <a:pt x="2561" y="0"/>
                </a:moveTo>
                <a:lnTo>
                  <a:pt x="2561" y="2560"/>
                </a:lnTo>
                <a:lnTo>
                  <a:pt x="1" y="2560"/>
                </a:lnTo>
                <a:lnTo>
                  <a:pt x="1" y="3751"/>
                </a:lnTo>
                <a:lnTo>
                  <a:pt x="2561" y="3751"/>
                </a:lnTo>
                <a:lnTo>
                  <a:pt x="2561" y="6311"/>
                </a:lnTo>
                <a:lnTo>
                  <a:pt x="3751" y="6311"/>
                </a:lnTo>
                <a:lnTo>
                  <a:pt x="3751" y="3751"/>
                </a:lnTo>
                <a:lnTo>
                  <a:pt x="6311" y="3751"/>
                </a:lnTo>
                <a:lnTo>
                  <a:pt x="6311" y="2560"/>
                </a:lnTo>
                <a:lnTo>
                  <a:pt x="3751" y="2560"/>
                </a:lnTo>
                <a:lnTo>
                  <a:pt x="37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2" name="Google Shape;322;p7"/>
          <p:cNvGrpSpPr/>
          <p:nvPr/>
        </p:nvGrpSpPr>
        <p:grpSpPr>
          <a:xfrm>
            <a:off x="8732938" y="376573"/>
            <a:ext cx="199867" cy="325841"/>
            <a:chOff x="8805576" y="3197048"/>
            <a:chExt cx="199867" cy="325841"/>
          </a:xfrm>
        </p:grpSpPr>
        <p:sp>
          <p:nvSpPr>
            <p:cNvPr id="323" name="Google Shape;323;p7"/>
            <p:cNvSpPr/>
            <p:nvPr/>
          </p:nvSpPr>
          <p:spPr>
            <a:xfrm>
              <a:off x="8956213" y="3338845"/>
              <a:ext cx="49230" cy="42184"/>
            </a:xfrm>
            <a:custGeom>
              <a:rect b="b" l="l" r="r" t="t"/>
              <a:pathLst>
                <a:path extrusionOk="0" h="1317" w="1537">
                  <a:moveTo>
                    <a:pt x="655" y="0"/>
                  </a:moveTo>
                  <a:cubicBezTo>
                    <a:pt x="319" y="0"/>
                    <a:pt x="1" y="261"/>
                    <a:pt x="1" y="662"/>
                  </a:cubicBezTo>
                  <a:cubicBezTo>
                    <a:pt x="1" y="1019"/>
                    <a:pt x="286" y="1317"/>
                    <a:pt x="656" y="1317"/>
                  </a:cubicBezTo>
                  <a:cubicBezTo>
                    <a:pt x="1239" y="1317"/>
                    <a:pt x="1537" y="602"/>
                    <a:pt x="1120" y="197"/>
                  </a:cubicBezTo>
                  <a:cubicBezTo>
                    <a:pt x="984" y="61"/>
                    <a:pt x="817" y="0"/>
                    <a:pt x="6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8805576" y="3338909"/>
              <a:ext cx="49230" cy="42119"/>
            </a:xfrm>
            <a:custGeom>
              <a:rect b="b" l="l" r="r" t="t"/>
              <a:pathLst>
                <a:path extrusionOk="0" h="1315" w="1537">
                  <a:moveTo>
                    <a:pt x="660" y="1"/>
                  </a:moveTo>
                  <a:cubicBezTo>
                    <a:pt x="323" y="1"/>
                    <a:pt x="1" y="265"/>
                    <a:pt x="1" y="660"/>
                  </a:cubicBezTo>
                  <a:cubicBezTo>
                    <a:pt x="1" y="1017"/>
                    <a:pt x="298" y="1315"/>
                    <a:pt x="656" y="1315"/>
                  </a:cubicBezTo>
                  <a:cubicBezTo>
                    <a:pt x="1239" y="1315"/>
                    <a:pt x="1537" y="600"/>
                    <a:pt x="1120" y="195"/>
                  </a:cubicBezTo>
                  <a:cubicBezTo>
                    <a:pt x="985" y="61"/>
                    <a:pt x="821" y="1"/>
                    <a:pt x="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8956213" y="3197048"/>
              <a:ext cx="49230" cy="42119"/>
            </a:xfrm>
            <a:custGeom>
              <a:rect b="b" l="l" r="r" t="t"/>
              <a:pathLst>
                <a:path extrusionOk="0" h="1315" w="1537">
                  <a:moveTo>
                    <a:pt x="660" y="1"/>
                  </a:moveTo>
                  <a:cubicBezTo>
                    <a:pt x="323" y="1"/>
                    <a:pt x="1" y="265"/>
                    <a:pt x="1" y="660"/>
                  </a:cubicBezTo>
                  <a:cubicBezTo>
                    <a:pt x="1" y="1017"/>
                    <a:pt x="286" y="1315"/>
                    <a:pt x="656" y="1315"/>
                  </a:cubicBezTo>
                  <a:cubicBezTo>
                    <a:pt x="1239" y="1315"/>
                    <a:pt x="1537" y="600"/>
                    <a:pt x="1120" y="195"/>
                  </a:cubicBezTo>
                  <a:cubicBezTo>
                    <a:pt x="985" y="61"/>
                    <a:pt x="821" y="1"/>
                    <a:pt x="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8805576" y="3197048"/>
              <a:ext cx="49230" cy="42119"/>
            </a:xfrm>
            <a:custGeom>
              <a:rect b="b" l="l" r="r" t="t"/>
              <a:pathLst>
                <a:path extrusionOk="0" h="1315" w="1537">
                  <a:moveTo>
                    <a:pt x="660" y="1"/>
                  </a:moveTo>
                  <a:cubicBezTo>
                    <a:pt x="323" y="1"/>
                    <a:pt x="1" y="265"/>
                    <a:pt x="1" y="660"/>
                  </a:cubicBezTo>
                  <a:cubicBezTo>
                    <a:pt x="1" y="1017"/>
                    <a:pt x="298" y="1315"/>
                    <a:pt x="656" y="1315"/>
                  </a:cubicBezTo>
                  <a:cubicBezTo>
                    <a:pt x="1239" y="1315"/>
                    <a:pt x="1537" y="600"/>
                    <a:pt x="1120" y="195"/>
                  </a:cubicBezTo>
                  <a:cubicBezTo>
                    <a:pt x="985" y="61"/>
                    <a:pt x="821" y="1"/>
                    <a:pt x="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7"/>
            <p:cNvSpPr/>
            <p:nvPr/>
          </p:nvSpPr>
          <p:spPr>
            <a:xfrm>
              <a:off x="8956213" y="3480770"/>
              <a:ext cx="49230" cy="42119"/>
            </a:xfrm>
            <a:custGeom>
              <a:rect b="b" l="l" r="r" t="t"/>
              <a:pathLst>
                <a:path extrusionOk="0" h="1315" w="1537">
                  <a:moveTo>
                    <a:pt x="660" y="1"/>
                  </a:moveTo>
                  <a:cubicBezTo>
                    <a:pt x="323" y="1"/>
                    <a:pt x="1" y="265"/>
                    <a:pt x="1" y="660"/>
                  </a:cubicBezTo>
                  <a:cubicBezTo>
                    <a:pt x="1" y="1017"/>
                    <a:pt x="298" y="1315"/>
                    <a:pt x="656" y="1315"/>
                  </a:cubicBezTo>
                  <a:cubicBezTo>
                    <a:pt x="1239" y="1315"/>
                    <a:pt x="1537" y="612"/>
                    <a:pt x="1120" y="196"/>
                  </a:cubicBezTo>
                  <a:cubicBezTo>
                    <a:pt x="985" y="61"/>
                    <a:pt x="821" y="1"/>
                    <a:pt x="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7"/>
            <p:cNvSpPr/>
            <p:nvPr/>
          </p:nvSpPr>
          <p:spPr>
            <a:xfrm>
              <a:off x="8805576" y="3480770"/>
              <a:ext cx="49230" cy="42119"/>
            </a:xfrm>
            <a:custGeom>
              <a:rect b="b" l="l" r="r" t="t"/>
              <a:pathLst>
                <a:path extrusionOk="0" h="1315" w="1537">
                  <a:moveTo>
                    <a:pt x="660" y="1"/>
                  </a:moveTo>
                  <a:cubicBezTo>
                    <a:pt x="323" y="1"/>
                    <a:pt x="1" y="265"/>
                    <a:pt x="1" y="660"/>
                  </a:cubicBezTo>
                  <a:cubicBezTo>
                    <a:pt x="1" y="1017"/>
                    <a:pt x="298" y="1315"/>
                    <a:pt x="656" y="1315"/>
                  </a:cubicBezTo>
                  <a:cubicBezTo>
                    <a:pt x="1239" y="1315"/>
                    <a:pt x="1537" y="612"/>
                    <a:pt x="1120" y="196"/>
                  </a:cubicBezTo>
                  <a:cubicBezTo>
                    <a:pt x="985" y="61"/>
                    <a:pt x="821" y="1"/>
                    <a:pt x="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" name="Google Shape;329;p7"/>
          <p:cNvGrpSpPr/>
          <p:nvPr/>
        </p:nvGrpSpPr>
        <p:grpSpPr>
          <a:xfrm>
            <a:off x="8660306" y="116065"/>
            <a:ext cx="345155" cy="141156"/>
            <a:chOff x="7147831" y="4828240"/>
            <a:chExt cx="345155" cy="141156"/>
          </a:xfrm>
        </p:grpSpPr>
        <p:sp>
          <p:nvSpPr>
            <p:cNvPr id="330" name="Google Shape;330;p7"/>
            <p:cNvSpPr/>
            <p:nvPr/>
          </p:nvSpPr>
          <p:spPr>
            <a:xfrm>
              <a:off x="7147831" y="4828240"/>
              <a:ext cx="141124" cy="141156"/>
            </a:xfrm>
            <a:custGeom>
              <a:rect b="b" l="l" r="r" t="t"/>
              <a:pathLst>
                <a:path extrusionOk="0" h="4407" w="4406">
                  <a:moveTo>
                    <a:pt x="691" y="1"/>
                  </a:moveTo>
                  <a:lnTo>
                    <a:pt x="0" y="703"/>
                  </a:lnTo>
                  <a:lnTo>
                    <a:pt x="1500" y="2203"/>
                  </a:lnTo>
                  <a:lnTo>
                    <a:pt x="0" y="3716"/>
                  </a:lnTo>
                  <a:lnTo>
                    <a:pt x="691" y="4406"/>
                  </a:lnTo>
                  <a:lnTo>
                    <a:pt x="2203" y="2906"/>
                  </a:lnTo>
                  <a:lnTo>
                    <a:pt x="3703" y="4406"/>
                  </a:lnTo>
                  <a:lnTo>
                    <a:pt x="4406" y="3716"/>
                  </a:lnTo>
                  <a:lnTo>
                    <a:pt x="2905" y="2203"/>
                  </a:lnTo>
                  <a:lnTo>
                    <a:pt x="4406" y="703"/>
                  </a:lnTo>
                  <a:lnTo>
                    <a:pt x="3703" y="1"/>
                  </a:lnTo>
                  <a:lnTo>
                    <a:pt x="2203" y="1501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7"/>
            <p:cNvSpPr/>
            <p:nvPr/>
          </p:nvSpPr>
          <p:spPr>
            <a:xfrm>
              <a:off x="7351862" y="4828240"/>
              <a:ext cx="141124" cy="141156"/>
            </a:xfrm>
            <a:custGeom>
              <a:rect b="b" l="l" r="r" t="t"/>
              <a:pathLst>
                <a:path extrusionOk="0" h="4407" w="4406">
                  <a:moveTo>
                    <a:pt x="703" y="1"/>
                  </a:moveTo>
                  <a:lnTo>
                    <a:pt x="0" y="703"/>
                  </a:lnTo>
                  <a:lnTo>
                    <a:pt x="1500" y="2203"/>
                  </a:lnTo>
                  <a:lnTo>
                    <a:pt x="0" y="3716"/>
                  </a:lnTo>
                  <a:lnTo>
                    <a:pt x="703" y="4406"/>
                  </a:lnTo>
                  <a:lnTo>
                    <a:pt x="2203" y="2906"/>
                  </a:lnTo>
                  <a:lnTo>
                    <a:pt x="3703" y="4406"/>
                  </a:lnTo>
                  <a:lnTo>
                    <a:pt x="4405" y="3716"/>
                  </a:lnTo>
                  <a:lnTo>
                    <a:pt x="2905" y="2203"/>
                  </a:lnTo>
                  <a:lnTo>
                    <a:pt x="4405" y="703"/>
                  </a:lnTo>
                  <a:lnTo>
                    <a:pt x="3703" y="1"/>
                  </a:lnTo>
                  <a:lnTo>
                    <a:pt x="2203" y="1501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7"/>
          <p:cNvSpPr/>
          <p:nvPr/>
        </p:nvSpPr>
        <p:spPr>
          <a:xfrm flipH="1" rot="10800000">
            <a:off x="-575" y="4654964"/>
            <a:ext cx="9145168" cy="488536"/>
          </a:xfrm>
          <a:custGeom>
            <a:rect b="b" l="l" r="r" t="t"/>
            <a:pathLst>
              <a:path extrusionOk="0" h="27683" w="285608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7"/>
          <p:cNvSpPr txBox="1"/>
          <p:nvPr>
            <p:ph idx="1" type="subTitle"/>
          </p:nvPr>
        </p:nvSpPr>
        <p:spPr>
          <a:xfrm>
            <a:off x="6258775" y="2631425"/>
            <a:ext cx="20199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334" name="Google Shape;334;p7"/>
          <p:cNvSpPr txBox="1"/>
          <p:nvPr>
            <p:ph idx="2" type="subTitle"/>
          </p:nvPr>
        </p:nvSpPr>
        <p:spPr>
          <a:xfrm>
            <a:off x="6258775" y="2295125"/>
            <a:ext cx="20199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335" name="Google Shape;335;p7"/>
          <p:cNvSpPr txBox="1"/>
          <p:nvPr>
            <p:ph idx="3" type="subTitle"/>
          </p:nvPr>
        </p:nvSpPr>
        <p:spPr>
          <a:xfrm>
            <a:off x="3562050" y="2631425"/>
            <a:ext cx="20199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336" name="Google Shape;336;p7"/>
          <p:cNvSpPr txBox="1"/>
          <p:nvPr>
            <p:ph idx="4" type="subTitle"/>
          </p:nvPr>
        </p:nvSpPr>
        <p:spPr>
          <a:xfrm>
            <a:off x="3562050" y="2295125"/>
            <a:ext cx="20199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 sz="19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337" name="Google Shape;337;p7"/>
          <p:cNvSpPr txBox="1"/>
          <p:nvPr>
            <p:ph idx="5" type="subTitle"/>
          </p:nvPr>
        </p:nvSpPr>
        <p:spPr>
          <a:xfrm>
            <a:off x="865325" y="2631425"/>
            <a:ext cx="20199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338" name="Google Shape;338;p7"/>
          <p:cNvSpPr txBox="1"/>
          <p:nvPr>
            <p:ph idx="6" type="subTitle"/>
          </p:nvPr>
        </p:nvSpPr>
        <p:spPr>
          <a:xfrm>
            <a:off x="865325" y="2295125"/>
            <a:ext cx="20199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339" name="Google Shape;339;p7"/>
          <p:cNvSpPr txBox="1"/>
          <p:nvPr>
            <p:ph type="title"/>
          </p:nvPr>
        </p:nvSpPr>
        <p:spPr>
          <a:xfrm>
            <a:off x="713225" y="539500"/>
            <a:ext cx="77175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40" name="Google Shape;340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pictures">
  <p:cSld name="TITLE_AND_TWO_COLUMNS_2_1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8"/>
          <p:cNvSpPr/>
          <p:nvPr/>
        </p:nvSpPr>
        <p:spPr>
          <a:xfrm flipH="1" rot="10800000">
            <a:off x="0" y="2558428"/>
            <a:ext cx="9145168" cy="815472"/>
          </a:xfrm>
          <a:custGeom>
            <a:rect b="b" l="l" r="r" t="t"/>
            <a:pathLst>
              <a:path extrusionOk="0" h="27683" w="285608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8"/>
          <p:cNvSpPr/>
          <p:nvPr/>
        </p:nvSpPr>
        <p:spPr>
          <a:xfrm>
            <a:off x="5303888" y="2558420"/>
            <a:ext cx="2030610" cy="2050161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8"/>
          <p:cNvSpPr/>
          <p:nvPr/>
        </p:nvSpPr>
        <p:spPr>
          <a:xfrm>
            <a:off x="1809513" y="2558420"/>
            <a:ext cx="2030610" cy="2050161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5" name="Google Shape;345;p8"/>
          <p:cNvGrpSpPr/>
          <p:nvPr/>
        </p:nvGrpSpPr>
        <p:grpSpPr>
          <a:xfrm>
            <a:off x="191877" y="116078"/>
            <a:ext cx="141152" cy="230209"/>
            <a:chOff x="191876" y="116083"/>
            <a:chExt cx="213576" cy="348326"/>
          </a:xfrm>
        </p:grpSpPr>
        <p:sp>
          <p:nvSpPr>
            <p:cNvPr id="346" name="Google Shape;346;p8"/>
            <p:cNvSpPr/>
            <p:nvPr/>
          </p:nvSpPr>
          <p:spPr>
            <a:xfrm>
              <a:off x="352794" y="267841"/>
              <a:ext cx="52657" cy="44810"/>
            </a:xfrm>
            <a:custGeom>
              <a:rect b="b" l="l" r="r" t="t"/>
              <a:pathLst>
                <a:path extrusionOk="0" h="1399" w="1644">
                  <a:moveTo>
                    <a:pt x="710" y="1"/>
                  </a:moveTo>
                  <a:cubicBezTo>
                    <a:pt x="348" y="1"/>
                    <a:pt x="1" y="278"/>
                    <a:pt x="1" y="696"/>
                  </a:cubicBezTo>
                  <a:cubicBezTo>
                    <a:pt x="1" y="1089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8"/>
                  </a:cubicBezTo>
                  <a:cubicBezTo>
                    <a:pt x="1060" y="65"/>
                    <a:pt x="883" y="1"/>
                    <a:pt x="7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8"/>
            <p:cNvSpPr/>
            <p:nvPr/>
          </p:nvSpPr>
          <p:spPr>
            <a:xfrm>
              <a:off x="191876" y="267841"/>
              <a:ext cx="52657" cy="44810"/>
            </a:xfrm>
            <a:custGeom>
              <a:rect b="b" l="l" r="r" t="t"/>
              <a:pathLst>
                <a:path extrusionOk="0" h="1399" w="1644">
                  <a:moveTo>
                    <a:pt x="700" y="1"/>
                  </a:moveTo>
                  <a:cubicBezTo>
                    <a:pt x="342" y="1"/>
                    <a:pt x="0" y="278"/>
                    <a:pt x="0" y="696"/>
                  </a:cubicBezTo>
                  <a:cubicBezTo>
                    <a:pt x="0" y="1089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8"/>
                  </a:cubicBezTo>
                  <a:cubicBezTo>
                    <a:pt x="1048" y="65"/>
                    <a:pt x="872" y="1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8"/>
            <p:cNvSpPr/>
            <p:nvPr/>
          </p:nvSpPr>
          <p:spPr>
            <a:xfrm>
              <a:off x="352794" y="116083"/>
              <a:ext cx="52657" cy="45162"/>
            </a:xfrm>
            <a:custGeom>
              <a:rect b="b" l="l" r="r" t="t"/>
              <a:pathLst>
                <a:path extrusionOk="0" h="1410" w="1644">
                  <a:moveTo>
                    <a:pt x="711" y="0"/>
                  </a:moveTo>
                  <a:cubicBezTo>
                    <a:pt x="349" y="0"/>
                    <a:pt x="1" y="280"/>
                    <a:pt x="1" y="707"/>
                  </a:cubicBezTo>
                  <a:cubicBezTo>
                    <a:pt x="1" y="1088"/>
                    <a:pt x="310" y="1409"/>
                    <a:pt x="703" y="1409"/>
                  </a:cubicBezTo>
                  <a:cubicBezTo>
                    <a:pt x="1334" y="1409"/>
                    <a:pt x="1644" y="647"/>
                    <a:pt x="1203" y="207"/>
                  </a:cubicBezTo>
                  <a:cubicBezTo>
                    <a:pt x="1061" y="64"/>
                    <a:pt x="884" y="0"/>
                    <a:pt x="7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8"/>
            <p:cNvSpPr/>
            <p:nvPr/>
          </p:nvSpPr>
          <p:spPr>
            <a:xfrm>
              <a:off x="191876" y="116083"/>
              <a:ext cx="52657" cy="45162"/>
            </a:xfrm>
            <a:custGeom>
              <a:rect b="b" l="l" r="r" t="t"/>
              <a:pathLst>
                <a:path extrusionOk="0" h="1410" w="1644">
                  <a:moveTo>
                    <a:pt x="702" y="0"/>
                  </a:moveTo>
                  <a:cubicBezTo>
                    <a:pt x="343" y="0"/>
                    <a:pt x="0" y="280"/>
                    <a:pt x="0" y="707"/>
                  </a:cubicBezTo>
                  <a:cubicBezTo>
                    <a:pt x="0" y="1088"/>
                    <a:pt x="310" y="1409"/>
                    <a:pt x="703" y="1409"/>
                  </a:cubicBezTo>
                  <a:cubicBezTo>
                    <a:pt x="1322" y="1409"/>
                    <a:pt x="1643" y="647"/>
                    <a:pt x="1191" y="207"/>
                  </a:cubicBezTo>
                  <a:cubicBezTo>
                    <a:pt x="1048" y="64"/>
                    <a:pt x="873" y="0"/>
                    <a:pt x="7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8"/>
            <p:cNvSpPr/>
            <p:nvPr/>
          </p:nvSpPr>
          <p:spPr>
            <a:xfrm>
              <a:off x="352794" y="419631"/>
              <a:ext cx="52657" cy="44778"/>
            </a:xfrm>
            <a:custGeom>
              <a:rect b="b" l="l" r="r" t="t"/>
              <a:pathLst>
                <a:path extrusionOk="0" h="1398" w="1644">
                  <a:moveTo>
                    <a:pt x="711" y="1"/>
                  </a:moveTo>
                  <a:cubicBezTo>
                    <a:pt x="349" y="1"/>
                    <a:pt x="1" y="280"/>
                    <a:pt x="1" y="707"/>
                  </a:cubicBezTo>
                  <a:cubicBezTo>
                    <a:pt x="1" y="1088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7"/>
                  </a:cubicBezTo>
                  <a:cubicBezTo>
                    <a:pt x="1061" y="65"/>
                    <a:pt x="884" y="1"/>
                    <a:pt x="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8"/>
            <p:cNvSpPr/>
            <p:nvPr/>
          </p:nvSpPr>
          <p:spPr>
            <a:xfrm>
              <a:off x="191876" y="419631"/>
              <a:ext cx="52657" cy="44778"/>
            </a:xfrm>
            <a:custGeom>
              <a:rect b="b" l="l" r="r" t="t"/>
              <a:pathLst>
                <a:path extrusionOk="0" h="1398" w="1644">
                  <a:moveTo>
                    <a:pt x="702" y="1"/>
                  </a:moveTo>
                  <a:cubicBezTo>
                    <a:pt x="343" y="1"/>
                    <a:pt x="0" y="280"/>
                    <a:pt x="0" y="707"/>
                  </a:cubicBezTo>
                  <a:cubicBezTo>
                    <a:pt x="0" y="1088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7"/>
                  </a:cubicBezTo>
                  <a:cubicBezTo>
                    <a:pt x="1048" y="65"/>
                    <a:pt x="873" y="1"/>
                    <a:pt x="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8"/>
          <p:cNvSpPr/>
          <p:nvPr/>
        </p:nvSpPr>
        <p:spPr>
          <a:xfrm>
            <a:off x="191877" y="468924"/>
            <a:ext cx="141146" cy="141146"/>
          </a:xfrm>
          <a:custGeom>
            <a:rect b="b" l="l" r="r" t="t"/>
            <a:pathLst>
              <a:path extrusionOk="0" h="6311" w="6311">
                <a:moveTo>
                  <a:pt x="2561" y="0"/>
                </a:moveTo>
                <a:lnTo>
                  <a:pt x="2561" y="2560"/>
                </a:lnTo>
                <a:lnTo>
                  <a:pt x="1" y="2560"/>
                </a:lnTo>
                <a:lnTo>
                  <a:pt x="1" y="3751"/>
                </a:lnTo>
                <a:lnTo>
                  <a:pt x="2561" y="3751"/>
                </a:lnTo>
                <a:lnTo>
                  <a:pt x="2561" y="6311"/>
                </a:lnTo>
                <a:lnTo>
                  <a:pt x="3751" y="6311"/>
                </a:lnTo>
                <a:lnTo>
                  <a:pt x="3751" y="3751"/>
                </a:lnTo>
                <a:lnTo>
                  <a:pt x="6311" y="3751"/>
                </a:lnTo>
                <a:lnTo>
                  <a:pt x="6311" y="2560"/>
                </a:lnTo>
                <a:lnTo>
                  <a:pt x="3751" y="2560"/>
                </a:lnTo>
                <a:lnTo>
                  <a:pt x="37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3" name="Google Shape;353;p8"/>
          <p:cNvGrpSpPr/>
          <p:nvPr/>
        </p:nvGrpSpPr>
        <p:grpSpPr>
          <a:xfrm>
            <a:off x="8816526" y="4608583"/>
            <a:ext cx="213576" cy="348326"/>
            <a:chOff x="191876" y="116083"/>
            <a:chExt cx="213576" cy="348326"/>
          </a:xfrm>
        </p:grpSpPr>
        <p:sp>
          <p:nvSpPr>
            <p:cNvPr id="354" name="Google Shape;354;p8"/>
            <p:cNvSpPr/>
            <p:nvPr/>
          </p:nvSpPr>
          <p:spPr>
            <a:xfrm>
              <a:off x="352794" y="267841"/>
              <a:ext cx="52657" cy="44810"/>
            </a:xfrm>
            <a:custGeom>
              <a:rect b="b" l="l" r="r" t="t"/>
              <a:pathLst>
                <a:path extrusionOk="0" h="1399" w="1644">
                  <a:moveTo>
                    <a:pt x="710" y="1"/>
                  </a:moveTo>
                  <a:cubicBezTo>
                    <a:pt x="348" y="1"/>
                    <a:pt x="1" y="278"/>
                    <a:pt x="1" y="696"/>
                  </a:cubicBezTo>
                  <a:cubicBezTo>
                    <a:pt x="1" y="1089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8"/>
                  </a:cubicBezTo>
                  <a:cubicBezTo>
                    <a:pt x="1060" y="65"/>
                    <a:pt x="883" y="1"/>
                    <a:pt x="7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8"/>
            <p:cNvSpPr/>
            <p:nvPr/>
          </p:nvSpPr>
          <p:spPr>
            <a:xfrm>
              <a:off x="191876" y="267841"/>
              <a:ext cx="52657" cy="44810"/>
            </a:xfrm>
            <a:custGeom>
              <a:rect b="b" l="l" r="r" t="t"/>
              <a:pathLst>
                <a:path extrusionOk="0" h="1399" w="1644">
                  <a:moveTo>
                    <a:pt x="700" y="1"/>
                  </a:moveTo>
                  <a:cubicBezTo>
                    <a:pt x="342" y="1"/>
                    <a:pt x="0" y="278"/>
                    <a:pt x="0" y="696"/>
                  </a:cubicBezTo>
                  <a:cubicBezTo>
                    <a:pt x="0" y="1089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8"/>
                  </a:cubicBezTo>
                  <a:cubicBezTo>
                    <a:pt x="1048" y="65"/>
                    <a:pt x="872" y="1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8"/>
            <p:cNvSpPr/>
            <p:nvPr/>
          </p:nvSpPr>
          <p:spPr>
            <a:xfrm>
              <a:off x="352794" y="116083"/>
              <a:ext cx="52657" cy="45162"/>
            </a:xfrm>
            <a:custGeom>
              <a:rect b="b" l="l" r="r" t="t"/>
              <a:pathLst>
                <a:path extrusionOk="0" h="1410" w="1644">
                  <a:moveTo>
                    <a:pt x="711" y="0"/>
                  </a:moveTo>
                  <a:cubicBezTo>
                    <a:pt x="349" y="0"/>
                    <a:pt x="1" y="280"/>
                    <a:pt x="1" y="707"/>
                  </a:cubicBezTo>
                  <a:cubicBezTo>
                    <a:pt x="1" y="1088"/>
                    <a:pt x="310" y="1409"/>
                    <a:pt x="703" y="1409"/>
                  </a:cubicBezTo>
                  <a:cubicBezTo>
                    <a:pt x="1334" y="1409"/>
                    <a:pt x="1644" y="647"/>
                    <a:pt x="1203" y="207"/>
                  </a:cubicBezTo>
                  <a:cubicBezTo>
                    <a:pt x="1061" y="64"/>
                    <a:pt x="884" y="0"/>
                    <a:pt x="7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8"/>
            <p:cNvSpPr/>
            <p:nvPr/>
          </p:nvSpPr>
          <p:spPr>
            <a:xfrm>
              <a:off x="191876" y="116083"/>
              <a:ext cx="52657" cy="45162"/>
            </a:xfrm>
            <a:custGeom>
              <a:rect b="b" l="l" r="r" t="t"/>
              <a:pathLst>
                <a:path extrusionOk="0" h="1410" w="1644">
                  <a:moveTo>
                    <a:pt x="702" y="0"/>
                  </a:moveTo>
                  <a:cubicBezTo>
                    <a:pt x="343" y="0"/>
                    <a:pt x="0" y="280"/>
                    <a:pt x="0" y="707"/>
                  </a:cubicBezTo>
                  <a:cubicBezTo>
                    <a:pt x="0" y="1088"/>
                    <a:pt x="310" y="1409"/>
                    <a:pt x="703" y="1409"/>
                  </a:cubicBezTo>
                  <a:cubicBezTo>
                    <a:pt x="1322" y="1409"/>
                    <a:pt x="1643" y="647"/>
                    <a:pt x="1191" y="207"/>
                  </a:cubicBezTo>
                  <a:cubicBezTo>
                    <a:pt x="1048" y="64"/>
                    <a:pt x="873" y="0"/>
                    <a:pt x="7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352794" y="419631"/>
              <a:ext cx="52657" cy="44778"/>
            </a:xfrm>
            <a:custGeom>
              <a:rect b="b" l="l" r="r" t="t"/>
              <a:pathLst>
                <a:path extrusionOk="0" h="1398" w="1644">
                  <a:moveTo>
                    <a:pt x="711" y="1"/>
                  </a:moveTo>
                  <a:cubicBezTo>
                    <a:pt x="349" y="1"/>
                    <a:pt x="1" y="280"/>
                    <a:pt x="1" y="707"/>
                  </a:cubicBezTo>
                  <a:cubicBezTo>
                    <a:pt x="1" y="1088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7"/>
                  </a:cubicBezTo>
                  <a:cubicBezTo>
                    <a:pt x="1061" y="65"/>
                    <a:pt x="884" y="1"/>
                    <a:pt x="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191876" y="419631"/>
              <a:ext cx="52657" cy="44778"/>
            </a:xfrm>
            <a:custGeom>
              <a:rect b="b" l="l" r="r" t="t"/>
              <a:pathLst>
                <a:path extrusionOk="0" h="1398" w="1644">
                  <a:moveTo>
                    <a:pt x="702" y="1"/>
                  </a:moveTo>
                  <a:cubicBezTo>
                    <a:pt x="343" y="1"/>
                    <a:pt x="0" y="280"/>
                    <a:pt x="0" y="707"/>
                  </a:cubicBezTo>
                  <a:cubicBezTo>
                    <a:pt x="0" y="1088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7"/>
                  </a:cubicBezTo>
                  <a:cubicBezTo>
                    <a:pt x="1048" y="65"/>
                    <a:pt x="873" y="1"/>
                    <a:pt x="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0" name="Google Shape;360;p8"/>
          <p:cNvGrpSpPr/>
          <p:nvPr/>
        </p:nvGrpSpPr>
        <p:grpSpPr>
          <a:xfrm>
            <a:off x="8684937" y="157923"/>
            <a:ext cx="345155" cy="141156"/>
            <a:chOff x="7147831" y="4828240"/>
            <a:chExt cx="345155" cy="141156"/>
          </a:xfrm>
        </p:grpSpPr>
        <p:sp>
          <p:nvSpPr>
            <p:cNvPr id="361" name="Google Shape;361;p8"/>
            <p:cNvSpPr/>
            <p:nvPr/>
          </p:nvSpPr>
          <p:spPr>
            <a:xfrm>
              <a:off x="7147831" y="4828240"/>
              <a:ext cx="141124" cy="141156"/>
            </a:xfrm>
            <a:custGeom>
              <a:rect b="b" l="l" r="r" t="t"/>
              <a:pathLst>
                <a:path extrusionOk="0" h="4407" w="4406">
                  <a:moveTo>
                    <a:pt x="691" y="1"/>
                  </a:moveTo>
                  <a:lnTo>
                    <a:pt x="0" y="703"/>
                  </a:lnTo>
                  <a:lnTo>
                    <a:pt x="1500" y="2203"/>
                  </a:lnTo>
                  <a:lnTo>
                    <a:pt x="0" y="3716"/>
                  </a:lnTo>
                  <a:lnTo>
                    <a:pt x="691" y="4406"/>
                  </a:lnTo>
                  <a:lnTo>
                    <a:pt x="2203" y="2906"/>
                  </a:lnTo>
                  <a:lnTo>
                    <a:pt x="3703" y="4406"/>
                  </a:lnTo>
                  <a:lnTo>
                    <a:pt x="4406" y="3716"/>
                  </a:lnTo>
                  <a:lnTo>
                    <a:pt x="2905" y="2203"/>
                  </a:lnTo>
                  <a:lnTo>
                    <a:pt x="4406" y="703"/>
                  </a:lnTo>
                  <a:lnTo>
                    <a:pt x="3703" y="1"/>
                  </a:lnTo>
                  <a:lnTo>
                    <a:pt x="2203" y="1501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8"/>
            <p:cNvSpPr/>
            <p:nvPr/>
          </p:nvSpPr>
          <p:spPr>
            <a:xfrm>
              <a:off x="7351862" y="4828240"/>
              <a:ext cx="141124" cy="141156"/>
            </a:xfrm>
            <a:custGeom>
              <a:rect b="b" l="l" r="r" t="t"/>
              <a:pathLst>
                <a:path extrusionOk="0" h="4407" w="4406">
                  <a:moveTo>
                    <a:pt x="703" y="1"/>
                  </a:moveTo>
                  <a:lnTo>
                    <a:pt x="0" y="703"/>
                  </a:lnTo>
                  <a:lnTo>
                    <a:pt x="1500" y="2203"/>
                  </a:lnTo>
                  <a:lnTo>
                    <a:pt x="0" y="3716"/>
                  </a:lnTo>
                  <a:lnTo>
                    <a:pt x="703" y="4406"/>
                  </a:lnTo>
                  <a:lnTo>
                    <a:pt x="2203" y="2906"/>
                  </a:lnTo>
                  <a:lnTo>
                    <a:pt x="3703" y="4406"/>
                  </a:lnTo>
                  <a:lnTo>
                    <a:pt x="4405" y="3716"/>
                  </a:lnTo>
                  <a:lnTo>
                    <a:pt x="2905" y="2203"/>
                  </a:lnTo>
                  <a:lnTo>
                    <a:pt x="4405" y="703"/>
                  </a:lnTo>
                  <a:lnTo>
                    <a:pt x="3703" y="1"/>
                  </a:lnTo>
                  <a:lnTo>
                    <a:pt x="2203" y="1501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8"/>
          <p:cNvSpPr/>
          <p:nvPr/>
        </p:nvSpPr>
        <p:spPr>
          <a:xfrm>
            <a:off x="142363" y="4909959"/>
            <a:ext cx="83286" cy="83286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8"/>
          <p:cNvSpPr/>
          <p:nvPr/>
        </p:nvSpPr>
        <p:spPr>
          <a:xfrm>
            <a:off x="327992" y="4912237"/>
            <a:ext cx="600135" cy="81778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8"/>
          <p:cNvSpPr txBox="1"/>
          <p:nvPr>
            <p:ph idx="1" type="subTitle"/>
          </p:nvPr>
        </p:nvSpPr>
        <p:spPr>
          <a:xfrm>
            <a:off x="5446043" y="1918788"/>
            <a:ext cx="1746300" cy="4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366" name="Google Shape;366;p8"/>
          <p:cNvSpPr txBox="1"/>
          <p:nvPr>
            <p:ph idx="2" type="subTitle"/>
          </p:nvPr>
        </p:nvSpPr>
        <p:spPr>
          <a:xfrm>
            <a:off x="5446043" y="1582488"/>
            <a:ext cx="17463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367" name="Google Shape;367;p8"/>
          <p:cNvSpPr txBox="1"/>
          <p:nvPr>
            <p:ph idx="3" type="subTitle"/>
          </p:nvPr>
        </p:nvSpPr>
        <p:spPr>
          <a:xfrm>
            <a:off x="1951667" y="1918788"/>
            <a:ext cx="1746300" cy="4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368" name="Google Shape;368;p8"/>
          <p:cNvSpPr txBox="1"/>
          <p:nvPr>
            <p:ph idx="4" type="subTitle"/>
          </p:nvPr>
        </p:nvSpPr>
        <p:spPr>
          <a:xfrm>
            <a:off x="1951667" y="1582488"/>
            <a:ext cx="17463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369" name="Google Shape;369;p8"/>
          <p:cNvSpPr txBox="1"/>
          <p:nvPr>
            <p:ph type="title"/>
          </p:nvPr>
        </p:nvSpPr>
        <p:spPr>
          <a:xfrm>
            <a:off x="713225" y="539500"/>
            <a:ext cx="77175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70" name="Google Shape;370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1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oogle Shape;372;p9"/>
          <p:cNvGrpSpPr/>
          <p:nvPr/>
        </p:nvGrpSpPr>
        <p:grpSpPr>
          <a:xfrm>
            <a:off x="8846561" y="2782361"/>
            <a:ext cx="154517" cy="442886"/>
            <a:chOff x="8846561" y="2782361"/>
            <a:chExt cx="154517" cy="442886"/>
          </a:xfrm>
        </p:grpSpPr>
        <p:sp>
          <p:nvSpPr>
            <p:cNvPr id="373" name="Google Shape;373;p9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9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" name="Google Shape;375;p9"/>
          <p:cNvGrpSpPr/>
          <p:nvPr/>
        </p:nvGrpSpPr>
        <p:grpSpPr>
          <a:xfrm>
            <a:off x="8814523" y="4301099"/>
            <a:ext cx="181204" cy="295450"/>
            <a:chOff x="8814523" y="4301099"/>
            <a:chExt cx="181204" cy="295450"/>
          </a:xfrm>
        </p:grpSpPr>
        <p:sp>
          <p:nvSpPr>
            <p:cNvPr id="376" name="Google Shape;376;p9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9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9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9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9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9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2" name="Google Shape;382;p9"/>
          <p:cNvSpPr/>
          <p:nvPr/>
        </p:nvSpPr>
        <p:spPr>
          <a:xfrm>
            <a:off x="179895" y="304325"/>
            <a:ext cx="152679" cy="152964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9"/>
          <p:cNvGrpSpPr/>
          <p:nvPr/>
        </p:nvGrpSpPr>
        <p:grpSpPr>
          <a:xfrm>
            <a:off x="179004" y="1008293"/>
            <a:ext cx="154529" cy="443783"/>
            <a:chOff x="179009" y="2072968"/>
            <a:chExt cx="190870" cy="548151"/>
          </a:xfrm>
        </p:grpSpPr>
        <p:sp>
          <p:nvSpPr>
            <p:cNvPr id="384" name="Google Shape;384;p9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9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9"/>
          <p:cNvSpPr/>
          <p:nvPr/>
        </p:nvSpPr>
        <p:spPr>
          <a:xfrm>
            <a:off x="8853724" y="-10"/>
            <a:ext cx="290606" cy="2022935"/>
          </a:xfrm>
          <a:custGeom>
            <a:rect b="b" l="l" r="r" t="t"/>
            <a:pathLst>
              <a:path extrusionOk="0" h="27683" w="285608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9"/>
          <p:cNvSpPr/>
          <p:nvPr/>
        </p:nvSpPr>
        <p:spPr>
          <a:xfrm>
            <a:off x="-4" y="3120565"/>
            <a:ext cx="290606" cy="2022935"/>
          </a:xfrm>
          <a:custGeom>
            <a:rect b="b" l="l" r="r" t="t"/>
            <a:pathLst>
              <a:path extrusionOk="0" h="27683" w="285608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9"/>
          <p:cNvSpPr txBox="1"/>
          <p:nvPr>
            <p:ph idx="1" type="subTitle"/>
          </p:nvPr>
        </p:nvSpPr>
        <p:spPr>
          <a:xfrm>
            <a:off x="3761617" y="3622050"/>
            <a:ext cx="1775400" cy="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389" name="Google Shape;389;p9"/>
          <p:cNvSpPr txBox="1"/>
          <p:nvPr>
            <p:ph idx="2" type="subTitle"/>
          </p:nvPr>
        </p:nvSpPr>
        <p:spPr>
          <a:xfrm>
            <a:off x="3761617" y="3285750"/>
            <a:ext cx="1775400" cy="3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390" name="Google Shape;390;p9"/>
          <p:cNvSpPr txBox="1"/>
          <p:nvPr>
            <p:ph idx="3" type="subTitle"/>
          </p:nvPr>
        </p:nvSpPr>
        <p:spPr>
          <a:xfrm>
            <a:off x="1170975" y="3622050"/>
            <a:ext cx="1775400" cy="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391" name="Google Shape;391;p9"/>
          <p:cNvSpPr txBox="1"/>
          <p:nvPr>
            <p:ph idx="4" type="subTitle"/>
          </p:nvPr>
        </p:nvSpPr>
        <p:spPr>
          <a:xfrm>
            <a:off x="1170975" y="3285750"/>
            <a:ext cx="1775400" cy="3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392" name="Google Shape;392;p9"/>
          <p:cNvSpPr txBox="1"/>
          <p:nvPr>
            <p:ph idx="5" type="subTitle"/>
          </p:nvPr>
        </p:nvSpPr>
        <p:spPr>
          <a:xfrm>
            <a:off x="6197622" y="3622050"/>
            <a:ext cx="1775400" cy="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393" name="Google Shape;393;p9"/>
          <p:cNvSpPr txBox="1"/>
          <p:nvPr>
            <p:ph idx="6" type="subTitle"/>
          </p:nvPr>
        </p:nvSpPr>
        <p:spPr>
          <a:xfrm>
            <a:off x="6197622" y="3285750"/>
            <a:ext cx="1775400" cy="3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394" name="Google Shape;394;p9"/>
          <p:cNvSpPr txBox="1"/>
          <p:nvPr>
            <p:ph type="title"/>
          </p:nvPr>
        </p:nvSpPr>
        <p:spPr>
          <a:xfrm>
            <a:off x="713225" y="539500"/>
            <a:ext cx="77175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95" name="Google Shape;395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AND_TWO_COLUMNS_1_1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oogle Shape;397;p10"/>
          <p:cNvGrpSpPr/>
          <p:nvPr/>
        </p:nvGrpSpPr>
        <p:grpSpPr>
          <a:xfrm>
            <a:off x="2633235" y="2383669"/>
            <a:ext cx="1372189" cy="1372189"/>
            <a:chOff x="2633235" y="2383669"/>
            <a:chExt cx="1372189" cy="1372189"/>
          </a:xfrm>
        </p:grpSpPr>
        <p:sp>
          <p:nvSpPr>
            <p:cNvPr id="398" name="Google Shape;398;p10"/>
            <p:cNvSpPr/>
            <p:nvPr/>
          </p:nvSpPr>
          <p:spPr>
            <a:xfrm>
              <a:off x="2633235" y="2383669"/>
              <a:ext cx="1372189" cy="1372189"/>
            </a:xfrm>
            <a:custGeom>
              <a:rect b="b" l="l" r="r" t="t"/>
              <a:pathLst>
                <a:path extrusionOk="0" h="42804" w="42804">
                  <a:moveTo>
                    <a:pt x="21396" y="179"/>
                  </a:moveTo>
                  <a:cubicBezTo>
                    <a:pt x="33100" y="179"/>
                    <a:pt x="42613" y="9704"/>
                    <a:pt x="42613" y="21396"/>
                  </a:cubicBezTo>
                  <a:cubicBezTo>
                    <a:pt x="42613" y="33100"/>
                    <a:pt x="33100" y="42613"/>
                    <a:pt x="21396" y="42613"/>
                  </a:cubicBezTo>
                  <a:cubicBezTo>
                    <a:pt x="9704" y="42613"/>
                    <a:pt x="191" y="33100"/>
                    <a:pt x="191" y="21396"/>
                  </a:cubicBezTo>
                  <a:cubicBezTo>
                    <a:pt x="191" y="9704"/>
                    <a:pt x="9704" y="179"/>
                    <a:pt x="21396" y="179"/>
                  </a:cubicBezTo>
                  <a:close/>
                  <a:moveTo>
                    <a:pt x="21396" y="0"/>
                  </a:moveTo>
                  <a:cubicBezTo>
                    <a:pt x="9597" y="0"/>
                    <a:pt x="0" y="9597"/>
                    <a:pt x="0" y="21396"/>
                  </a:cubicBezTo>
                  <a:cubicBezTo>
                    <a:pt x="0" y="33195"/>
                    <a:pt x="9597" y="42803"/>
                    <a:pt x="21396" y="42803"/>
                  </a:cubicBezTo>
                  <a:cubicBezTo>
                    <a:pt x="33207" y="42803"/>
                    <a:pt x="42803" y="33195"/>
                    <a:pt x="42803" y="21396"/>
                  </a:cubicBezTo>
                  <a:cubicBezTo>
                    <a:pt x="42803" y="9597"/>
                    <a:pt x="33207" y="0"/>
                    <a:pt x="21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2674076" y="2424126"/>
              <a:ext cx="1290507" cy="1290891"/>
            </a:xfrm>
            <a:custGeom>
              <a:rect b="b" l="l" r="r" t="t"/>
              <a:pathLst>
                <a:path extrusionOk="0" h="40268" w="40256">
                  <a:moveTo>
                    <a:pt x="20122" y="191"/>
                  </a:moveTo>
                  <a:cubicBezTo>
                    <a:pt x="31123" y="191"/>
                    <a:pt x="40077" y="9144"/>
                    <a:pt x="40077" y="20134"/>
                  </a:cubicBezTo>
                  <a:cubicBezTo>
                    <a:pt x="40077" y="31135"/>
                    <a:pt x="31123" y="40089"/>
                    <a:pt x="20122" y="40089"/>
                  </a:cubicBezTo>
                  <a:cubicBezTo>
                    <a:pt x="9132" y="40089"/>
                    <a:pt x="179" y="31135"/>
                    <a:pt x="179" y="20134"/>
                  </a:cubicBezTo>
                  <a:cubicBezTo>
                    <a:pt x="179" y="9144"/>
                    <a:pt x="9132" y="191"/>
                    <a:pt x="20122" y="191"/>
                  </a:cubicBezTo>
                  <a:close/>
                  <a:moveTo>
                    <a:pt x="20122" y="0"/>
                  </a:moveTo>
                  <a:cubicBezTo>
                    <a:pt x="9025" y="0"/>
                    <a:pt x="0" y="9037"/>
                    <a:pt x="0" y="20134"/>
                  </a:cubicBezTo>
                  <a:cubicBezTo>
                    <a:pt x="0" y="31242"/>
                    <a:pt x="9025" y="40267"/>
                    <a:pt x="20122" y="40267"/>
                  </a:cubicBezTo>
                  <a:cubicBezTo>
                    <a:pt x="31230" y="40267"/>
                    <a:pt x="40255" y="31242"/>
                    <a:pt x="40255" y="20134"/>
                  </a:cubicBezTo>
                  <a:cubicBezTo>
                    <a:pt x="40255" y="9037"/>
                    <a:pt x="31230" y="0"/>
                    <a:pt x="20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2666799" y="2464935"/>
              <a:ext cx="1257327" cy="1209626"/>
            </a:xfrm>
            <a:custGeom>
              <a:rect b="b" l="l" r="r" t="t"/>
              <a:pathLst>
                <a:path extrusionOk="0" h="37733" w="39221">
                  <a:moveTo>
                    <a:pt x="20349" y="180"/>
                  </a:moveTo>
                  <a:cubicBezTo>
                    <a:pt x="30671" y="192"/>
                    <a:pt x="39030" y="8550"/>
                    <a:pt x="39042" y="18861"/>
                  </a:cubicBezTo>
                  <a:cubicBezTo>
                    <a:pt x="39030" y="26421"/>
                    <a:pt x="34481" y="33232"/>
                    <a:pt x="27504" y="36125"/>
                  </a:cubicBezTo>
                  <a:cubicBezTo>
                    <a:pt x="25196" y="37082"/>
                    <a:pt x="22772" y="37547"/>
                    <a:pt x="20367" y="37547"/>
                  </a:cubicBezTo>
                  <a:cubicBezTo>
                    <a:pt x="15504" y="37547"/>
                    <a:pt x="10722" y="35646"/>
                    <a:pt x="7145" y="32077"/>
                  </a:cubicBezTo>
                  <a:cubicBezTo>
                    <a:pt x="1799" y="26731"/>
                    <a:pt x="203" y="18694"/>
                    <a:pt x="3097" y="11717"/>
                  </a:cubicBezTo>
                  <a:cubicBezTo>
                    <a:pt x="5990" y="4740"/>
                    <a:pt x="12800" y="180"/>
                    <a:pt x="20349" y="180"/>
                  </a:cubicBezTo>
                  <a:close/>
                  <a:moveTo>
                    <a:pt x="20355" y="0"/>
                  </a:moveTo>
                  <a:cubicBezTo>
                    <a:pt x="15446" y="0"/>
                    <a:pt x="10620" y="1919"/>
                    <a:pt x="7014" y="5526"/>
                  </a:cubicBezTo>
                  <a:cubicBezTo>
                    <a:pt x="1620" y="10919"/>
                    <a:pt x="1" y="19039"/>
                    <a:pt x="2930" y="26088"/>
                  </a:cubicBezTo>
                  <a:cubicBezTo>
                    <a:pt x="5847" y="33136"/>
                    <a:pt x="12729" y="37732"/>
                    <a:pt x="20349" y="37732"/>
                  </a:cubicBezTo>
                  <a:cubicBezTo>
                    <a:pt x="30767" y="37720"/>
                    <a:pt x="39208" y="29279"/>
                    <a:pt x="39220" y="18861"/>
                  </a:cubicBezTo>
                  <a:cubicBezTo>
                    <a:pt x="39220" y="11241"/>
                    <a:pt x="34624" y="4359"/>
                    <a:pt x="27576" y="1442"/>
                  </a:cubicBezTo>
                  <a:cubicBezTo>
                    <a:pt x="25240" y="472"/>
                    <a:pt x="22787" y="0"/>
                    <a:pt x="203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2710718" y="2505584"/>
              <a:ext cx="1172567" cy="1128135"/>
            </a:xfrm>
            <a:custGeom>
              <a:rect b="b" l="l" r="r" t="t"/>
              <a:pathLst>
                <a:path extrusionOk="0" h="35191" w="36577">
                  <a:moveTo>
                    <a:pt x="18979" y="186"/>
                  </a:moveTo>
                  <a:cubicBezTo>
                    <a:pt x="28599" y="198"/>
                    <a:pt x="36386" y="7985"/>
                    <a:pt x="36398" y="17593"/>
                  </a:cubicBezTo>
                  <a:cubicBezTo>
                    <a:pt x="36398" y="24641"/>
                    <a:pt x="32159" y="30987"/>
                    <a:pt x="25646" y="33678"/>
                  </a:cubicBezTo>
                  <a:cubicBezTo>
                    <a:pt x="23491" y="34574"/>
                    <a:pt x="21228" y="35010"/>
                    <a:pt x="18983" y="35010"/>
                  </a:cubicBezTo>
                  <a:cubicBezTo>
                    <a:pt x="14455" y="35010"/>
                    <a:pt x="10003" y="33239"/>
                    <a:pt x="6668" y="29904"/>
                  </a:cubicBezTo>
                  <a:cubicBezTo>
                    <a:pt x="1691" y="24927"/>
                    <a:pt x="203" y="17438"/>
                    <a:pt x="2893" y="10937"/>
                  </a:cubicBezTo>
                  <a:cubicBezTo>
                    <a:pt x="5596" y="4425"/>
                    <a:pt x="11942" y="186"/>
                    <a:pt x="18979" y="186"/>
                  </a:cubicBezTo>
                  <a:close/>
                  <a:moveTo>
                    <a:pt x="18991" y="0"/>
                  </a:moveTo>
                  <a:cubicBezTo>
                    <a:pt x="14410" y="0"/>
                    <a:pt x="9906" y="1790"/>
                    <a:pt x="6537" y="5151"/>
                  </a:cubicBezTo>
                  <a:cubicBezTo>
                    <a:pt x="1512" y="10187"/>
                    <a:pt x="0" y="17760"/>
                    <a:pt x="2727" y="24332"/>
                  </a:cubicBezTo>
                  <a:cubicBezTo>
                    <a:pt x="5453" y="30904"/>
                    <a:pt x="11871" y="35190"/>
                    <a:pt x="18979" y="35190"/>
                  </a:cubicBezTo>
                  <a:cubicBezTo>
                    <a:pt x="28694" y="35178"/>
                    <a:pt x="36564" y="27308"/>
                    <a:pt x="36576" y="17593"/>
                  </a:cubicBezTo>
                  <a:cubicBezTo>
                    <a:pt x="36576" y="10485"/>
                    <a:pt x="32290" y="4067"/>
                    <a:pt x="25718" y="1341"/>
                  </a:cubicBezTo>
                  <a:cubicBezTo>
                    <a:pt x="23542" y="438"/>
                    <a:pt x="21257" y="0"/>
                    <a:pt x="189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2754605" y="2546136"/>
              <a:ext cx="1088224" cy="1047126"/>
            </a:xfrm>
            <a:custGeom>
              <a:rect b="b" l="l" r="r" t="t"/>
              <a:pathLst>
                <a:path extrusionOk="0" h="32664" w="33946">
                  <a:moveTo>
                    <a:pt x="17610" y="183"/>
                  </a:moveTo>
                  <a:cubicBezTo>
                    <a:pt x="26528" y="195"/>
                    <a:pt x="33755" y="7422"/>
                    <a:pt x="33767" y="16328"/>
                  </a:cubicBezTo>
                  <a:cubicBezTo>
                    <a:pt x="33755" y="22864"/>
                    <a:pt x="29826" y="28746"/>
                    <a:pt x="23789" y="31246"/>
                  </a:cubicBezTo>
                  <a:cubicBezTo>
                    <a:pt x="21794" y="32074"/>
                    <a:pt x="19697" y="32477"/>
                    <a:pt x="17617" y="32477"/>
                  </a:cubicBezTo>
                  <a:cubicBezTo>
                    <a:pt x="13415" y="32477"/>
                    <a:pt x="9281" y="30836"/>
                    <a:pt x="6192" y="27746"/>
                  </a:cubicBezTo>
                  <a:cubicBezTo>
                    <a:pt x="1584" y="23126"/>
                    <a:pt x="203" y="16185"/>
                    <a:pt x="2703" y="10149"/>
                  </a:cubicBezTo>
                  <a:cubicBezTo>
                    <a:pt x="5192" y="4124"/>
                    <a:pt x="11085" y="183"/>
                    <a:pt x="17610" y="183"/>
                  </a:cubicBezTo>
                  <a:close/>
                  <a:moveTo>
                    <a:pt x="17621" y="1"/>
                  </a:moveTo>
                  <a:cubicBezTo>
                    <a:pt x="13372" y="1"/>
                    <a:pt x="9195" y="1660"/>
                    <a:pt x="6073" y="4791"/>
                  </a:cubicBezTo>
                  <a:cubicBezTo>
                    <a:pt x="1405" y="9458"/>
                    <a:pt x="0" y="16483"/>
                    <a:pt x="2525" y="22579"/>
                  </a:cubicBezTo>
                  <a:cubicBezTo>
                    <a:pt x="5061" y="28687"/>
                    <a:pt x="11014" y="32663"/>
                    <a:pt x="17610" y="32663"/>
                  </a:cubicBezTo>
                  <a:cubicBezTo>
                    <a:pt x="26623" y="32651"/>
                    <a:pt x="33933" y="25341"/>
                    <a:pt x="33945" y="16328"/>
                  </a:cubicBezTo>
                  <a:cubicBezTo>
                    <a:pt x="33945" y="9732"/>
                    <a:pt x="29968" y="3779"/>
                    <a:pt x="23861" y="1243"/>
                  </a:cubicBezTo>
                  <a:cubicBezTo>
                    <a:pt x="21843" y="407"/>
                    <a:pt x="19723" y="1"/>
                    <a:pt x="17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2798492" y="2586914"/>
              <a:ext cx="1003496" cy="965508"/>
            </a:xfrm>
            <a:custGeom>
              <a:rect b="b" l="l" r="r" t="t"/>
              <a:pathLst>
                <a:path extrusionOk="0" h="30118" w="31303">
                  <a:moveTo>
                    <a:pt x="16241" y="185"/>
                  </a:moveTo>
                  <a:cubicBezTo>
                    <a:pt x="24456" y="197"/>
                    <a:pt x="31112" y="6852"/>
                    <a:pt x="31124" y="15056"/>
                  </a:cubicBezTo>
                  <a:cubicBezTo>
                    <a:pt x="31124" y="21080"/>
                    <a:pt x="27504" y="26510"/>
                    <a:pt x="21944" y="28808"/>
                  </a:cubicBezTo>
                  <a:cubicBezTo>
                    <a:pt x="20105" y="29568"/>
                    <a:pt x="18173" y="29937"/>
                    <a:pt x="16257" y="29937"/>
                  </a:cubicBezTo>
                  <a:cubicBezTo>
                    <a:pt x="12382" y="29937"/>
                    <a:pt x="8572" y="28425"/>
                    <a:pt x="5728" y="25581"/>
                  </a:cubicBezTo>
                  <a:cubicBezTo>
                    <a:pt x="1477" y="21330"/>
                    <a:pt x="203" y="14925"/>
                    <a:pt x="2501" y="9365"/>
                  </a:cubicBezTo>
                  <a:cubicBezTo>
                    <a:pt x="4799" y="3804"/>
                    <a:pt x="10228" y="185"/>
                    <a:pt x="16241" y="185"/>
                  </a:cubicBezTo>
                  <a:close/>
                  <a:moveTo>
                    <a:pt x="16247" y="0"/>
                  </a:moveTo>
                  <a:cubicBezTo>
                    <a:pt x="12329" y="0"/>
                    <a:pt x="8478" y="1530"/>
                    <a:pt x="5597" y="4412"/>
                  </a:cubicBezTo>
                  <a:cubicBezTo>
                    <a:pt x="1287" y="8722"/>
                    <a:pt x="1" y="15199"/>
                    <a:pt x="2334" y="20818"/>
                  </a:cubicBezTo>
                  <a:cubicBezTo>
                    <a:pt x="4668" y="26450"/>
                    <a:pt x="10157" y="30117"/>
                    <a:pt x="16241" y="30117"/>
                  </a:cubicBezTo>
                  <a:cubicBezTo>
                    <a:pt x="24563" y="30117"/>
                    <a:pt x="31302" y="23378"/>
                    <a:pt x="31302" y="15056"/>
                  </a:cubicBezTo>
                  <a:cubicBezTo>
                    <a:pt x="31302" y="8972"/>
                    <a:pt x="27635" y="3471"/>
                    <a:pt x="22015" y="1149"/>
                  </a:cubicBezTo>
                  <a:cubicBezTo>
                    <a:pt x="20149" y="376"/>
                    <a:pt x="18190" y="0"/>
                    <a:pt x="16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2842378" y="2627530"/>
              <a:ext cx="919153" cy="884434"/>
            </a:xfrm>
            <a:custGeom>
              <a:rect b="b" l="l" r="r" t="t"/>
              <a:pathLst>
                <a:path extrusionOk="0" h="27589" w="28672">
                  <a:moveTo>
                    <a:pt x="14872" y="180"/>
                  </a:moveTo>
                  <a:cubicBezTo>
                    <a:pt x="22397" y="192"/>
                    <a:pt x="28481" y="6276"/>
                    <a:pt x="28493" y="13789"/>
                  </a:cubicBezTo>
                  <a:cubicBezTo>
                    <a:pt x="28493" y="19301"/>
                    <a:pt x="25171" y="24266"/>
                    <a:pt x="20087" y="26374"/>
                  </a:cubicBezTo>
                  <a:cubicBezTo>
                    <a:pt x="18404" y="27071"/>
                    <a:pt x="16637" y="27410"/>
                    <a:pt x="14884" y="27410"/>
                  </a:cubicBezTo>
                  <a:cubicBezTo>
                    <a:pt x="11340" y="27410"/>
                    <a:pt x="7856" y="26026"/>
                    <a:pt x="5252" y="23421"/>
                  </a:cubicBezTo>
                  <a:cubicBezTo>
                    <a:pt x="1358" y="19528"/>
                    <a:pt x="191" y="13670"/>
                    <a:pt x="2299" y="8586"/>
                  </a:cubicBezTo>
                  <a:cubicBezTo>
                    <a:pt x="4406" y="3502"/>
                    <a:pt x="9371" y="180"/>
                    <a:pt x="14872" y="180"/>
                  </a:cubicBezTo>
                  <a:close/>
                  <a:moveTo>
                    <a:pt x="14884" y="1"/>
                  </a:moveTo>
                  <a:cubicBezTo>
                    <a:pt x="11294" y="1"/>
                    <a:pt x="7765" y="1401"/>
                    <a:pt x="5121" y="4038"/>
                  </a:cubicBezTo>
                  <a:cubicBezTo>
                    <a:pt x="1180" y="7991"/>
                    <a:pt x="1" y="13920"/>
                    <a:pt x="2132" y="19075"/>
                  </a:cubicBezTo>
                  <a:cubicBezTo>
                    <a:pt x="4263" y="24231"/>
                    <a:pt x="9300" y="27588"/>
                    <a:pt x="14872" y="27588"/>
                  </a:cubicBezTo>
                  <a:cubicBezTo>
                    <a:pt x="22492" y="27576"/>
                    <a:pt x="28659" y="21409"/>
                    <a:pt x="28671" y="13789"/>
                  </a:cubicBezTo>
                  <a:cubicBezTo>
                    <a:pt x="28671" y="8217"/>
                    <a:pt x="25314" y="3180"/>
                    <a:pt x="20158" y="1049"/>
                  </a:cubicBezTo>
                  <a:cubicBezTo>
                    <a:pt x="18452" y="344"/>
                    <a:pt x="16660" y="1"/>
                    <a:pt x="14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2886297" y="2668179"/>
              <a:ext cx="834777" cy="802944"/>
            </a:xfrm>
            <a:custGeom>
              <a:rect b="b" l="l" r="r" t="t"/>
              <a:pathLst>
                <a:path extrusionOk="0" h="25047" w="26040">
                  <a:moveTo>
                    <a:pt x="13502" y="186"/>
                  </a:moveTo>
                  <a:cubicBezTo>
                    <a:pt x="20324" y="186"/>
                    <a:pt x="25849" y="5710"/>
                    <a:pt x="25849" y="12521"/>
                  </a:cubicBezTo>
                  <a:cubicBezTo>
                    <a:pt x="25849" y="17521"/>
                    <a:pt x="22848" y="22022"/>
                    <a:pt x="18229" y="23927"/>
                  </a:cubicBezTo>
                  <a:cubicBezTo>
                    <a:pt x="16702" y="24562"/>
                    <a:pt x="15099" y="24870"/>
                    <a:pt x="13509" y="24870"/>
                  </a:cubicBezTo>
                  <a:cubicBezTo>
                    <a:pt x="10299" y="24870"/>
                    <a:pt x="7143" y="23613"/>
                    <a:pt x="4786" y="21248"/>
                  </a:cubicBezTo>
                  <a:cubicBezTo>
                    <a:pt x="1250" y="17724"/>
                    <a:pt x="191" y="12414"/>
                    <a:pt x="2107" y="7806"/>
                  </a:cubicBezTo>
                  <a:cubicBezTo>
                    <a:pt x="4012" y="3186"/>
                    <a:pt x="8513" y="186"/>
                    <a:pt x="13502" y="186"/>
                  </a:cubicBezTo>
                  <a:close/>
                  <a:moveTo>
                    <a:pt x="13520" y="1"/>
                  </a:moveTo>
                  <a:cubicBezTo>
                    <a:pt x="10260" y="1"/>
                    <a:pt x="7055" y="1271"/>
                    <a:pt x="4655" y="3663"/>
                  </a:cubicBezTo>
                  <a:cubicBezTo>
                    <a:pt x="1072" y="7246"/>
                    <a:pt x="0" y="12640"/>
                    <a:pt x="1929" y="17319"/>
                  </a:cubicBezTo>
                  <a:cubicBezTo>
                    <a:pt x="3870" y="21998"/>
                    <a:pt x="8442" y="25046"/>
                    <a:pt x="13502" y="25046"/>
                  </a:cubicBezTo>
                  <a:cubicBezTo>
                    <a:pt x="20419" y="25046"/>
                    <a:pt x="26027" y="19438"/>
                    <a:pt x="26039" y="12521"/>
                  </a:cubicBezTo>
                  <a:cubicBezTo>
                    <a:pt x="26039" y="7461"/>
                    <a:pt x="22979" y="2889"/>
                    <a:pt x="18300" y="948"/>
                  </a:cubicBezTo>
                  <a:cubicBezTo>
                    <a:pt x="16753" y="310"/>
                    <a:pt x="15130" y="1"/>
                    <a:pt x="13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2930184" y="2708700"/>
              <a:ext cx="750049" cy="721967"/>
            </a:xfrm>
            <a:custGeom>
              <a:rect b="b" l="l" r="r" t="t"/>
              <a:pathLst>
                <a:path extrusionOk="0" h="22521" w="23397">
                  <a:moveTo>
                    <a:pt x="12133" y="184"/>
                  </a:moveTo>
                  <a:cubicBezTo>
                    <a:pt x="18253" y="196"/>
                    <a:pt x="23206" y="5149"/>
                    <a:pt x="23217" y="11257"/>
                  </a:cubicBezTo>
                  <a:cubicBezTo>
                    <a:pt x="23217" y="15746"/>
                    <a:pt x="20515" y="19782"/>
                    <a:pt x="16371" y="21496"/>
                  </a:cubicBezTo>
                  <a:cubicBezTo>
                    <a:pt x="15005" y="22063"/>
                    <a:pt x="13570" y="22339"/>
                    <a:pt x="12146" y="22339"/>
                  </a:cubicBezTo>
                  <a:cubicBezTo>
                    <a:pt x="9264" y="22339"/>
                    <a:pt x="6430" y="21211"/>
                    <a:pt x="4310" y="19091"/>
                  </a:cubicBezTo>
                  <a:cubicBezTo>
                    <a:pt x="1143" y="15924"/>
                    <a:pt x="191" y="11162"/>
                    <a:pt x="1905" y="7018"/>
                  </a:cubicBezTo>
                  <a:cubicBezTo>
                    <a:pt x="3620" y="2887"/>
                    <a:pt x="7656" y="184"/>
                    <a:pt x="12133" y="184"/>
                  </a:cubicBezTo>
                  <a:close/>
                  <a:moveTo>
                    <a:pt x="12134" y="1"/>
                  </a:moveTo>
                  <a:cubicBezTo>
                    <a:pt x="9206" y="1"/>
                    <a:pt x="6328" y="1147"/>
                    <a:pt x="4179" y="3304"/>
                  </a:cubicBezTo>
                  <a:cubicBezTo>
                    <a:pt x="953" y="6518"/>
                    <a:pt x="0" y="11364"/>
                    <a:pt x="1739" y="15567"/>
                  </a:cubicBezTo>
                  <a:cubicBezTo>
                    <a:pt x="3477" y="19782"/>
                    <a:pt x="7585" y="22520"/>
                    <a:pt x="12133" y="22520"/>
                  </a:cubicBezTo>
                  <a:cubicBezTo>
                    <a:pt x="18348" y="22508"/>
                    <a:pt x="23384" y="17472"/>
                    <a:pt x="23396" y="11257"/>
                  </a:cubicBezTo>
                  <a:cubicBezTo>
                    <a:pt x="23396" y="6709"/>
                    <a:pt x="20658" y="2601"/>
                    <a:pt x="16443" y="863"/>
                  </a:cubicBezTo>
                  <a:cubicBezTo>
                    <a:pt x="15049" y="282"/>
                    <a:pt x="13585" y="1"/>
                    <a:pt x="12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2973686" y="2749349"/>
              <a:ext cx="666059" cy="640861"/>
            </a:xfrm>
            <a:custGeom>
              <a:rect b="b" l="l" r="r" t="t"/>
              <a:pathLst>
                <a:path extrusionOk="0" h="19991" w="20777">
                  <a:moveTo>
                    <a:pt x="10776" y="190"/>
                  </a:moveTo>
                  <a:cubicBezTo>
                    <a:pt x="16193" y="190"/>
                    <a:pt x="20587" y="4583"/>
                    <a:pt x="20587" y="9989"/>
                  </a:cubicBezTo>
                  <a:cubicBezTo>
                    <a:pt x="20587" y="13966"/>
                    <a:pt x="18205" y="17537"/>
                    <a:pt x="14538" y="19050"/>
                  </a:cubicBezTo>
                  <a:cubicBezTo>
                    <a:pt x="13323" y="19554"/>
                    <a:pt x="12049" y="19799"/>
                    <a:pt x="10785" y="19799"/>
                  </a:cubicBezTo>
                  <a:cubicBezTo>
                    <a:pt x="8233" y="19799"/>
                    <a:pt x="5725" y="18801"/>
                    <a:pt x="3846" y="16930"/>
                  </a:cubicBezTo>
                  <a:cubicBezTo>
                    <a:pt x="1036" y="14120"/>
                    <a:pt x="203" y="9906"/>
                    <a:pt x="1715" y="6238"/>
                  </a:cubicBezTo>
                  <a:cubicBezTo>
                    <a:pt x="3239" y="2571"/>
                    <a:pt x="6811" y="190"/>
                    <a:pt x="10776" y="190"/>
                  </a:cubicBezTo>
                  <a:close/>
                  <a:moveTo>
                    <a:pt x="10786" y="0"/>
                  </a:moveTo>
                  <a:cubicBezTo>
                    <a:pt x="8183" y="0"/>
                    <a:pt x="5627" y="1017"/>
                    <a:pt x="3715" y="2928"/>
                  </a:cubicBezTo>
                  <a:cubicBezTo>
                    <a:pt x="858" y="5786"/>
                    <a:pt x="1" y="10084"/>
                    <a:pt x="1548" y="13823"/>
                  </a:cubicBezTo>
                  <a:cubicBezTo>
                    <a:pt x="3096" y="17549"/>
                    <a:pt x="6740" y="19990"/>
                    <a:pt x="10776" y="19990"/>
                  </a:cubicBezTo>
                  <a:cubicBezTo>
                    <a:pt x="16300" y="19978"/>
                    <a:pt x="20765" y="15513"/>
                    <a:pt x="20777" y="9989"/>
                  </a:cubicBezTo>
                  <a:cubicBezTo>
                    <a:pt x="20777" y="5953"/>
                    <a:pt x="18336" y="2309"/>
                    <a:pt x="14610" y="762"/>
                  </a:cubicBezTo>
                  <a:cubicBezTo>
                    <a:pt x="13372" y="249"/>
                    <a:pt x="12073" y="0"/>
                    <a:pt x="107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3017572" y="2789998"/>
              <a:ext cx="581363" cy="559371"/>
            </a:xfrm>
            <a:custGeom>
              <a:rect b="b" l="l" r="r" t="t"/>
              <a:pathLst>
                <a:path extrusionOk="0" h="17449" w="18135">
                  <a:moveTo>
                    <a:pt x="9407" y="184"/>
                  </a:moveTo>
                  <a:cubicBezTo>
                    <a:pt x="14122" y="196"/>
                    <a:pt x="17944" y="4006"/>
                    <a:pt x="17955" y="8721"/>
                  </a:cubicBezTo>
                  <a:cubicBezTo>
                    <a:pt x="17955" y="12186"/>
                    <a:pt x="15872" y="15293"/>
                    <a:pt x="12681" y="16615"/>
                  </a:cubicBezTo>
                  <a:cubicBezTo>
                    <a:pt x="11624" y="17053"/>
                    <a:pt x="10513" y="17266"/>
                    <a:pt x="9412" y="17266"/>
                  </a:cubicBezTo>
                  <a:cubicBezTo>
                    <a:pt x="7188" y="17266"/>
                    <a:pt x="5002" y="16397"/>
                    <a:pt x="3370" y="14757"/>
                  </a:cubicBezTo>
                  <a:cubicBezTo>
                    <a:pt x="930" y="12317"/>
                    <a:pt x="203" y="8649"/>
                    <a:pt x="1525" y="5459"/>
                  </a:cubicBezTo>
                  <a:cubicBezTo>
                    <a:pt x="2846" y="2268"/>
                    <a:pt x="5954" y="184"/>
                    <a:pt x="9407" y="184"/>
                  </a:cubicBezTo>
                  <a:close/>
                  <a:moveTo>
                    <a:pt x="9422" y="0"/>
                  </a:moveTo>
                  <a:cubicBezTo>
                    <a:pt x="7149" y="0"/>
                    <a:pt x="4914" y="887"/>
                    <a:pt x="3239" y="2553"/>
                  </a:cubicBezTo>
                  <a:cubicBezTo>
                    <a:pt x="751" y="5054"/>
                    <a:pt x="1" y="8804"/>
                    <a:pt x="1358" y="12067"/>
                  </a:cubicBezTo>
                  <a:cubicBezTo>
                    <a:pt x="2704" y="15329"/>
                    <a:pt x="5883" y="17448"/>
                    <a:pt x="9407" y="17448"/>
                  </a:cubicBezTo>
                  <a:cubicBezTo>
                    <a:pt x="14229" y="17448"/>
                    <a:pt x="18134" y="13543"/>
                    <a:pt x="18134" y="8721"/>
                  </a:cubicBezTo>
                  <a:cubicBezTo>
                    <a:pt x="18134" y="5197"/>
                    <a:pt x="16015" y="2018"/>
                    <a:pt x="12752" y="660"/>
                  </a:cubicBezTo>
                  <a:cubicBezTo>
                    <a:pt x="11675" y="216"/>
                    <a:pt x="10544" y="0"/>
                    <a:pt x="94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3061491" y="2830679"/>
              <a:ext cx="496955" cy="478234"/>
            </a:xfrm>
            <a:custGeom>
              <a:rect b="b" l="l" r="r" t="t"/>
              <a:pathLst>
                <a:path extrusionOk="0" h="14918" w="15502">
                  <a:moveTo>
                    <a:pt x="8037" y="189"/>
                  </a:moveTo>
                  <a:cubicBezTo>
                    <a:pt x="12061" y="189"/>
                    <a:pt x="15311" y="3439"/>
                    <a:pt x="15311" y="7452"/>
                  </a:cubicBezTo>
                  <a:cubicBezTo>
                    <a:pt x="15311" y="10393"/>
                    <a:pt x="13537" y="13048"/>
                    <a:pt x="10823" y="14179"/>
                  </a:cubicBezTo>
                  <a:cubicBezTo>
                    <a:pt x="9926" y="14549"/>
                    <a:pt x="8983" y="14729"/>
                    <a:pt x="8047" y="14729"/>
                  </a:cubicBezTo>
                  <a:cubicBezTo>
                    <a:pt x="6153" y="14729"/>
                    <a:pt x="4288" y="13990"/>
                    <a:pt x="2893" y="12595"/>
                  </a:cubicBezTo>
                  <a:cubicBezTo>
                    <a:pt x="822" y="10524"/>
                    <a:pt x="202" y="7392"/>
                    <a:pt x="1322" y="4678"/>
                  </a:cubicBezTo>
                  <a:cubicBezTo>
                    <a:pt x="2453" y="1951"/>
                    <a:pt x="5096" y="189"/>
                    <a:pt x="8037" y="189"/>
                  </a:cubicBezTo>
                  <a:close/>
                  <a:moveTo>
                    <a:pt x="8038" y="0"/>
                  </a:moveTo>
                  <a:cubicBezTo>
                    <a:pt x="6101" y="0"/>
                    <a:pt x="4198" y="757"/>
                    <a:pt x="2774" y="2189"/>
                  </a:cubicBezTo>
                  <a:cubicBezTo>
                    <a:pt x="631" y="4321"/>
                    <a:pt x="0" y="7523"/>
                    <a:pt x="1155" y="10309"/>
                  </a:cubicBezTo>
                  <a:cubicBezTo>
                    <a:pt x="2310" y="13095"/>
                    <a:pt x="5024" y="14917"/>
                    <a:pt x="8037" y="14917"/>
                  </a:cubicBezTo>
                  <a:cubicBezTo>
                    <a:pt x="12156" y="14905"/>
                    <a:pt x="15490" y="11571"/>
                    <a:pt x="15502" y="7452"/>
                  </a:cubicBezTo>
                  <a:cubicBezTo>
                    <a:pt x="15502" y="4440"/>
                    <a:pt x="13680" y="1725"/>
                    <a:pt x="10894" y="570"/>
                  </a:cubicBezTo>
                  <a:cubicBezTo>
                    <a:pt x="9970" y="187"/>
                    <a:pt x="9000" y="0"/>
                    <a:pt x="80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3105378" y="2871328"/>
              <a:ext cx="412227" cy="396744"/>
            </a:xfrm>
            <a:custGeom>
              <a:rect b="b" l="l" r="r" t="t"/>
              <a:pathLst>
                <a:path extrusionOk="0" h="12376" w="12859">
                  <a:moveTo>
                    <a:pt x="6668" y="183"/>
                  </a:moveTo>
                  <a:cubicBezTo>
                    <a:pt x="9990" y="183"/>
                    <a:pt x="12680" y="2874"/>
                    <a:pt x="12680" y="6184"/>
                  </a:cubicBezTo>
                  <a:cubicBezTo>
                    <a:pt x="12680" y="8613"/>
                    <a:pt x="11216" y="10803"/>
                    <a:pt x="8966" y="11732"/>
                  </a:cubicBezTo>
                  <a:cubicBezTo>
                    <a:pt x="8224" y="12040"/>
                    <a:pt x="7444" y="12189"/>
                    <a:pt x="6671" y="12189"/>
                  </a:cubicBezTo>
                  <a:cubicBezTo>
                    <a:pt x="5110" y="12189"/>
                    <a:pt x="3575" y="11581"/>
                    <a:pt x="2429" y="10434"/>
                  </a:cubicBezTo>
                  <a:cubicBezTo>
                    <a:pt x="715" y="8720"/>
                    <a:pt x="191" y="6136"/>
                    <a:pt x="1119" y="3886"/>
                  </a:cubicBezTo>
                  <a:cubicBezTo>
                    <a:pt x="2060" y="1648"/>
                    <a:pt x="4239" y="183"/>
                    <a:pt x="6668" y="183"/>
                  </a:cubicBezTo>
                  <a:close/>
                  <a:moveTo>
                    <a:pt x="6675" y="0"/>
                  </a:moveTo>
                  <a:cubicBezTo>
                    <a:pt x="5066" y="0"/>
                    <a:pt x="3485" y="627"/>
                    <a:pt x="2298" y="1814"/>
                  </a:cubicBezTo>
                  <a:cubicBezTo>
                    <a:pt x="524" y="3576"/>
                    <a:pt x="0" y="6243"/>
                    <a:pt x="953" y="8553"/>
                  </a:cubicBezTo>
                  <a:cubicBezTo>
                    <a:pt x="1917" y="10863"/>
                    <a:pt x="4167" y="12375"/>
                    <a:pt x="6668" y="12375"/>
                  </a:cubicBezTo>
                  <a:cubicBezTo>
                    <a:pt x="10085" y="12375"/>
                    <a:pt x="12859" y="9601"/>
                    <a:pt x="12859" y="6184"/>
                  </a:cubicBezTo>
                  <a:cubicBezTo>
                    <a:pt x="12859" y="3684"/>
                    <a:pt x="11359" y="1433"/>
                    <a:pt x="9037" y="469"/>
                  </a:cubicBezTo>
                  <a:cubicBezTo>
                    <a:pt x="8273" y="154"/>
                    <a:pt x="7470" y="0"/>
                    <a:pt x="66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3149265" y="2912073"/>
              <a:ext cx="327884" cy="315542"/>
            </a:xfrm>
            <a:custGeom>
              <a:rect b="b" l="l" r="r" t="t"/>
              <a:pathLst>
                <a:path extrusionOk="0" h="9843" w="10228">
                  <a:moveTo>
                    <a:pt x="5299" y="174"/>
                  </a:moveTo>
                  <a:cubicBezTo>
                    <a:pt x="7918" y="186"/>
                    <a:pt x="10037" y="2305"/>
                    <a:pt x="10037" y="4913"/>
                  </a:cubicBezTo>
                  <a:cubicBezTo>
                    <a:pt x="10037" y="6830"/>
                    <a:pt x="8883" y="8556"/>
                    <a:pt x="7120" y="9294"/>
                  </a:cubicBezTo>
                  <a:cubicBezTo>
                    <a:pt x="6531" y="9540"/>
                    <a:pt x="5913" y="9659"/>
                    <a:pt x="5301" y="9659"/>
                  </a:cubicBezTo>
                  <a:cubicBezTo>
                    <a:pt x="4069" y="9659"/>
                    <a:pt x="2860" y="9177"/>
                    <a:pt x="1953" y="8270"/>
                  </a:cubicBezTo>
                  <a:cubicBezTo>
                    <a:pt x="596" y="6913"/>
                    <a:pt x="191" y="4877"/>
                    <a:pt x="929" y="3103"/>
                  </a:cubicBezTo>
                  <a:cubicBezTo>
                    <a:pt x="1655" y="1329"/>
                    <a:pt x="3394" y="174"/>
                    <a:pt x="5299" y="174"/>
                  </a:cubicBezTo>
                  <a:close/>
                  <a:moveTo>
                    <a:pt x="5299" y="0"/>
                  </a:moveTo>
                  <a:cubicBezTo>
                    <a:pt x="4017" y="0"/>
                    <a:pt x="2760" y="498"/>
                    <a:pt x="1822" y="1436"/>
                  </a:cubicBezTo>
                  <a:cubicBezTo>
                    <a:pt x="417" y="2841"/>
                    <a:pt x="0" y="4960"/>
                    <a:pt x="762" y="6806"/>
                  </a:cubicBezTo>
                  <a:cubicBezTo>
                    <a:pt x="1524" y="8640"/>
                    <a:pt x="3310" y="9842"/>
                    <a:pt x="5299" y="9842"/>
                  </a:cubicBezTo>
                  <a:cubicBezTo>
                    <a:pt x="8025" y="9830"/>
                    <a:pt x="10216" y="7639"/>
                    <a:pt x="10228" y="4913"/>
                  </a:cubicBezTo>
                  <a:cubicBezTo>
                    <a:pt x="10228" y="2925"/>
                    <a:pt x="9025" y="1139"/>
                    <a:pt x="7192" y="377"/>
                  </a:cubicBezTo>
                  <a:cubicBezTo>
                    <a:pt x="6579" y="123"/>
                    <a:pt x="5936" y="0"/>
                    <a:pt x="52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0"/>
            <p:cNvSpPr/>
            <p:nvPr/>
          </p:nvSpPr>
          <p:spPr>
            <a:xfrm>
              <a:off x="3162633" y="2952273"/>
              <a:ext cx="273675" cy="234501"/>
            </a:xfrm>
            <a:custGeom>
              <a:rect b="b" l="l" r="r" t="t"/>
              <a:pathLst>
                <a:path extrusionOk="0" h="7315" w="8537">
                  <a:moveTo>
                    <a:pt x="4882" y="194"/>
                  </a:moveTo>
                  <a:cubicBezTo>
                    <a:pt x="6799" y="194"/>
                    <a:pt x="8358" y="1754"/>
                    <a:pt x="8358" y="3659"/>
                  </a:cubicBezTo>
                  <a:cubicBezTo>
                    <a:pt x="8358" y="5752"/>
                    <a:pt x="6648" y="7138"/>
                    <a:pt x="4864" y="7138"/>
                  </a:cubicBezTo>
                  <a:cubicBezTo>
                    <a:pt x="4010" y="7138"/>
                    <a:pt x="3138" y="6821"/>
                    <a:pt x="2429" y="6112"/>
                  </a:cubicBezTo>
                  <a:cubicBezTo>
                    <a:pt x="250" y="3933"/>
                    <a:pt x="1798" y="194"/>
                    <a:pt x="4882" y="194"/>
                  </a:cubicBezTo>
                  <a:close/>
                  <a:moveTo>
                    <a:pt x="4857" y="0"/>
                  </a:moveTo>
                  <a:cubicBezTo>
                    <a:pt x="3960" y="0"/>
                    <a:pt x="3044" y="333"/>
                    <a:pt x="2298" y="1075"/>
                  </a:cubicBezTo>
                  <a:cubicBezTo>
                    <a:pt x="0" y="3385"/>
                    <a:pt x="1631" y="7314"/>
                    <a:pt x="4882" y="7314"/>
                  </a:cubicBezTo>
                  <a:cubicBezTo>
                    <a:pt x="6906" y="7314"/>
                    <a:pt x="8537" y="5683"/>
                    <a:pt x="8537" y="3659"/>
                  </a:cubicBezTo>
                  <a:cubicBezTo>
                    <a:pt x="8537" y="1459"/>
                    <a:pt x="6737" y="0"/>
                    <a:pt x="48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3" name="Google Shape;413;p10"/>
          <p:cNvGrpSpPr/>
          <p:nvPr/>
        </p:nvGrpSpPr>
        <p:grpSpPr>
          <a:xfrm>
            <a:off x="-9" y="1693952"/>
            <a:ext cx="3445869" cy="3446269"/>
            <a:chOff x="-9" y="1693952"/>
            <a:chExt cx="3445869" cy="3446269"/>
          </a:xfrm>
        </p:grpSpPr>
        <p:sp>
          <p:nvSpPr>
            <p:cNvPr id="414" name="Google Shape;414;p10"/>
            <p:cNvSpPr/>
            <p:nvPr/>
          </p:nvSpPr>
          <p:spPr>
            <a:xfrm>
              <a:off x="-9" y="2194746"/>
              <a:ext cx="2945507" cy="2945475"/>
            </a:xfrm>
            <a:custGeom>
              <a:rect b="b" l="l" r="r" t="t"/>
              <a:pathLst>
                <a:path extrusionOk="0" h="91881" w="91882">
                  <a:moveTo>
                    <a:pt x="30623" y="0"/>
                  </a:moveTo>
                  <a:lnTo>
                    <a:pt x="1" y="30635"/>
                  </a:lnTo>
                  <a:lnTo>
                    <a:pt x="61246" y="91881"/>
                  </a:lnTo>
                  <a:lnTo>
                    <a:pt x="91881" y="61258"/>
                  </a:lnTo>
                  <a:lnTo>
                    <a:pt x="30623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0"/>
            <p:cNvSpPr/>
            <p:nvPr/>
          </p:nvSpPr>
          <p:spPr>
            <a:xfrm>
              <a:off x="-9" y="3176828"/>
              <a:ext cx="1963426" cy="1963394"/>
            </a:xfrm>
            <a:custGeom>
              <a:rect b="b" l="l" r="r" t="t"/>
              <a:pathLst>
                <a:path extrusionOk="0" h="61246" w="61247">
                  <a:moveTo>
                    <a:pt x="1" y="0"/>
                  </a:moveTo>
                  <a:lnTo>
                    <a:pt x="1" y="61246"/>
                  </a:lnTo>
                  <a:lnTo>
                    <a:pt x="61246" y="61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0"/>
            <p:cNvSpPr/>
            <p:nvPr/>
          </p:nvSpPr>
          <p:spPr>
            <a:xfrm>
              <a:off x="485094" y="1693952"/>
              <a:ext cx="2960767" cy="2960767"/>
            </a:xfrm>
            <a:custGeom>
              <a:rect b="b" l="l" r="r" t="t"/>
              <a:pathLst>
                <a:path extrusionOk="0" h="92358" w="92358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7" name="Google Shape;417;p10"/>
          <p:cNvSpPr/>
          <p:nvPr/>
        </p:nvSpPr>
        <p:spPr>
          <a:xfrm>
            <a:off x="179770" y="684625"/>
            <a:ext cx="129441" cy="129668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10"/>
          <p:cNvSpPr/>
          <p:nvPr/>
        </p:nvSpPr>
        <p:spPr>
          <a:xfrm>
            <a:off x="2591248" y="4839653"/>
            <a:ext cx="192180" cy="192155"/>
          </a:xfrm>
          <a:custGeom>
            <a:rect b="b" l="l" r="r" t="t"/>
            <a:pathLst>
              <a:path extrusionOk="0" h="7906" w="7907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10"/>
          <p:cNvSpPr/>
          <p:nvPr/>
        </p:nvSpPr>
        <p:spPr>
          <a:xfrm>
            <a:off x="179000" y="1281282"/>
            <a:ext cx="131003" cy="130988"/>
          </a:xfrm>
          <a:custGeom>
            <a:rect b="b" l="l" r="r" t="t"/>
            <a:pathLst>
              <a:path extrusionOk="0" h="5954" w="5954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10"/>
          <p:cNvSpPr/>
          <p:nvPr/>
        </p:nvSpPr>
        <p:spPr>
          <a:xfrm>
            <a:off x="179000" y="1526197"/>
            <a:ext cx="131003" cy="131252"/>
          </a:xfrm>
          <a:custGeom>
            <a:rect b="b" l="l" r="r" t="t"/>
            <a:pathLst>
              <a:path extrusionOk="0" h="5966" w="5954">
                <a:moveTo>
                  <a:pt x="941" y="0"/>
                </a:moveTo>
                <a:lnTo>
                  <a:pt x="0" y="953"/>
                </a:lnTo>
                <a:lnTo>
                  <a:pt x="2036" y="2988"/>
                </a:lnTo>
                <a:lnTo>
                  <a:pt x="0" y="5013"/>
                </a:lnTo>
                <a:lnTo>
                  <a:pt x="941" y="5965"/>
                </a:lnTo>
                <a:lnTo>
                  <a:pt x="2977" y="3929"/>
                </a:lnTo>
                <a:lnTo>
                  <a:pt x="5013" y="5965"/>
                </a:lnTo>
                <a:lnTo>
                  <a:pt x="5953" y="5013"/>
                </a:lnTo>
                <a:lnTo>
                  <a:pt x="3929" y="2988"/>
                </a:lnTo>
                <a:lnTo>
                  <a:pt x="5953" y="953"/>
                </a:lnTo>
                <a:lnTo>
                  <a:pt x="5013" y="0"/>
                </a:lnTo>
                <a:lnTo>
                  <a:pt x="2977" y="2036"/>
                </a:lnTo>
                <a:lnTo>
                  <a:pt x="9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10"/>
          <p:cNvSpPr txBox="1"/>
          <p:nvPr>
            <p:ph type="title"/>
          </p:nvPr>
        </p:nvSpPr>
        <p:spPr>
          <a:xfrm>
            <a:off x="713225" y="539500"/>
            <a:ext cx="77172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2" name="Google Shape;422;p10"/>
          <p:cNvSpPr txBox="1"/>
          <p:nvPr>
            <p:ph idx="1" type="subTitle"/>
          </p:nvPr>
        </p:nvSpPr>
        <p:spPr>
          <a:xfrm>
            <a:off x="6603525" y="4046025"/>
            <a:ext cx="14394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423" name="Google Shape;423;p10"/>
          <p:cNvSpPr txBox="1"/>
          <p:nvPr>
            <p:ph idx="2" type="subTitle"/>
          </p:nvPr>
        </p:nvSpPr>
        <p:spPr>
          <a:xfrm>
            <a:off x="6603525" y="3709725"/>
            <a:ext cx="14394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424" name="Google Shape;424;p10"/>
          <p:cNvSpPr txBox="1"/>
          <p:nvPr>
            <p:ph idx="3" type="subTitle"/>
          </p:nvPr>
        </p:nvSpPr>
        <p:spPr>
          <a:xfrm>
            <a:off x="4661575" y="4046026"/>
            <a:ext cx="14394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425" name="Google Shape;425;p10"/>
          <p:cNvSpPr txBox="1"/>
          <p:nvPr>
            <p:ph idx="4" type="subTitle"/>
          </p:nvPr>
        </p:nvSpPr>
        <p:spPr>
          <a:xfrm>
            <a:off x="4661575" y="3709725"/>
            <a:ext cx="14394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426" name="Google Shape;426;p10"/>
          <p:cNvSpPr txBox="1"/>
          <p:nvPr>
            <p:ph idx="5" type="subTitle"/>
          </p:nvPr>
        </p:nvSpPr>
        <p:spPr>
          <a:xfrm>
            <a:off x="6603525" y="2444099"/>
            <a:ext cx="14394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427" name="Google Shape;427;p10"/>
          <p:cNvSpPr txBox="1"/>
          <p:nvPr>
            <p:ph idx="6" type="subTitle"/>
          </p:nvPr>
        </p:nvSpPr>
        <p:spPr>
          <a:xfrm>
            <a:off x="6603525" y="2107800"/>
            <a:ext cx="14394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428" name="Google Shape;428;p10"/>
          <p:cNvSpPr txBox="1"/>
          <p:nvPr>
            <p:ph idx="7" type="subTitle"/>
          </p:nvPr>
        </p:nvSpPr>
        <p:spPr>
          <a:xfrm>
            <a:off x="4661575" y="2444099"/>
            <a:ext cx="14394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429" name="Google Shape;429;p10"/>
          <p:cNvSpPr txBox="1"/>
          <p:nvPr>
            <p:ph idx="8" type="subTitle"/>
          </p:nvPr>
        </p:nvSpPr>
        <p:spPr>
          <a:xfrm>
            <a:off x="4661575" y="2107800"/>
            <a:ext cx="14394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430" name="Google Shape;430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2E3571"/>
            </a:gs>
            <a:gs pos="100000">
              <a:srgbClr val="0A0B13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●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indent="-355600" lvl="1" marL="9144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○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indent="-355600" lvl="2" marL="13716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■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indent="-355600" lvl="3" marL="18288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●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indent="-355600" lvl="4" marL="22860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○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indent="-355600" lvl="5" marL="27432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■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indent="-355600" lvl="6" marL="32004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●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indent="-355600" lvl="7" marL="36576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○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indent="-355600" lvl="8" marL="4114800" algn="ctr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Darker Grotesque Medium"/>
              <a:buChar char="■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49">
          <p15:clr>
            <a:srgbClr val="FF00FF"/>
          </p15:clr>
        </p15:guide>
        <p15:guide id="2" pos="5311">
          <p15:clr>
            <a:srgbClr val="FF00FF"/>
          </p15:clr>
        </p15:guide>
        <p15:guide id="3" orient="horz" pos="340">
          <p15:clr>
            <a:srgbClr val="FF00FF"/>
          </p15:clr>
        </p15:guide>
        <p15:guide id="4" orient="horz" pos="2903">
          <p15:clr>
            <a:srgbClr val="FF00FF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24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gif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gif"/><Relationship Id="rId4" Type="http://schemas.openxmlformats.org/officeDocument/2006/relationships/image" Target="../media/image34.gif"/><Relationship Id="rId5" Type="http://schemas.openxmlformats.org/officeDocument/2006/relationships/image" Target="../media/image32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codingame.com/multiplayer/bot-programming/spring-challenge-2020" TargetMode="External"/><Relationship Id="rId4" Type="http://schemas.openxmlformats.org/officeDocument/2006/relationships/hyperlink" Target="https://www.codingame.com/home" TargetMode="External"/><Relationship Id="rId5" Type="http://schemas.openxmlformats.org/officeDocument/2006/relationships/hyperlink" Target="https://www.codingame.com/profile/133e909cee5f2aea7e5aa1f48d5c5be39162184" TargetMode="External"/><Relationship Id="rId6" Type="http://schemas.openxmlformats.org/officeDocument/2006/relationships/hyperlink" Target="https://github.com/MartinaCanonPh/MiMaCh-System-Proj/tree/main/final%20competition" TargetMode="External"/><Relationship Id="rId7" Type="http://schemas.openxmlformats.org/officeDocument/2006/relationships/hyperlink" Target="https://www.ibs.it/intelligenza-artificiale-approccio-moderno-vol-libro-stuart-j-russell-peter-norvig/e/9788871925936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hyperlink" Target="https://www.codingame.com/home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codingame.com/multiplayer/bot-programming/spring-challenge-2020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33"/>
          <p:cNvSpPr txBox="1"/>
          <p:nvPr>
            <p:ph type="ctrTitle"/>
          </p:nvPr>
        </p:nvSpPr>
        <p:spPr>
          <a:xfrm>
            <a:off x="1616400" y="2238450"/>
            <a:ext cx="5911200" cy="66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Final competition</a:t>
            </a:r>
            <a:endParaRPr sz="5000"/>
          </a:p>
        </p:txBody>
      </p:sp>
      <p:sp>
        <p:nvSpPr>
          <p:cNvPr id="1245" name="Google Shape;1245;p33"/>
          <p:cNvSpPr txBox="1"/>
          <p:nvPr>
            <p:ph idx="1" type="subTitle"/>
          </p:nvPr>
        </p:nvSpPr>
        <p:spPr>
          <a:xfrm>
            <a:off x="1616400" y="3008700"/>
            <a:ext cx="5911200" cy="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</a:t>
            </a:r>
            <a:r>
              <a:rPr lang="en"/>
              <a:t>MiMaCh System</a:t>
            </a:r>
            <a:r>
              <a:rPr lang="en"/>
              <a:t> - </a:t>
            </a:r>
            <a:r>
              <a:rPr lang="en"/>
              <a:t>course of </a:t>
            </a:r>
            <a:r>
              <a:rPr lang="en"/>
              <a:t>Intelligent Systems a.y. 21/22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2"/>
          <p:cNvSpPr txBox="1"/>
          <p:nvPr>
            <p:ph type="title"/>
          </p:nvPr>
        </p:nvSpPr>
        <p:spPr>
          <a:xfrm>
            <a:off x="947425" y="654600"/>
            <a:ext cx="2808000" cy="11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1° step: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BRAINSTORMING</a:t>
            </a:r>
            <a:endParaRPr sz="2000"/>
          </a:p>
        </p:txBody>
      </p:sp>
      <p:pic>
        <p:nvPicPr>
          <p:cNvPr id="1387" name="Google Shape;1387;p42"/>
          <p:cNvPicPr preferRelativeResize="0"/>
          <p:nvPr/>
        </p:nvPicPr>
        <p:blipFill rotWithShape="1">
          <a:blip r:embed="rId3">
            <a:alphaModFix/>
          </a:blip>
          <a:srcRect b="0" l="16061" r="16054" t="0"/>
          <a:stretch/>
        </p:blipFill>
        <p:spPr>
          <a:xfrm>
            <a:off x="5311150" y="1258643"/>
            <a:ext cx="2879540" cy="283259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88" name="Google Shape;1388;p42"/>
          <p:cNvSpPr txBox="1"/>
          <p:nvPr>
            <p:ph idx="1" type="body"/>
          </p:nvPr>
        </p:nvSpPr>
        <p:spPr>
          <a:xfrm>
            <a:off x="947425" y="1906800"/>
            <a:ext cx="2808000" cy="17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started our approach by sharing ideas, main goals and possible strategies to apply.</a:t>
            </a:r>
            <a:endParaRPr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arker Grotesque"/>
              <a:buChar char="●"/>
            </a:pPr>
            <a:r>
              <a:rPr b="1" lang="en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Analyze the game</a:t>
            </a:r>
            <a:endParaRPr b="1">
              <a:solidFill>
                <a:schemeClr val="accen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arker Grotesque"/>
              <a:buChar char="●"/>
            </a:pPr>
            <a:r>
              <a:rPr b="1" lang="en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Analyze the possible situations</a:t>
            </a:r>
            <a:endParaRPr b="1">
              <a:solidFill>
                <a:schemeClr val="accen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Darker Grotesque"/>
              <a:buChar char="●"/>
            </a:pPr>
            <a:r>
              <a:rPr b="1" lang="en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Be specific</a:t>
            </a:r>
            <a:endParaRPr b="1">
              <a:solidFill>
                <a:schemeClr val="accen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/>
              <a:t>We wrote everything down on paper, writing in natural language.</a:t>
            </a:r>
            <a:endParaRPr sz="1500"/>
          </a:p>
        </p:txBody>
      </p:sp>
      <p:sp>
        <p:nvSpPr>
          <p:cNvPr id="1389" name="Google Shape;1389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43"/>
          <p:cNvSpPr txBox="1"/>
          <p:nvPr>
            <p:ph type="title"/>
          </p:nvPr>
        </p:nvSpPr>
        <p:spPr>
          <a:xfrm>
            <a:off x="713225" y="823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2° step:</a:t>
            </a:r>
            <a:r>
              <a:rPr lang="en"/>
              <a:t> MODELING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ibre Franklin"/>
                <a:ea typeface="Libre Franklin"/>
                <a:cs typeface="Libre Franklin"/>
                <a:sym typeface="Libre Franklin"/>
              </a:rPr>
              <a:t>We modeled the World in a Diagram Class</a:t>
            </a:r>
            <a:endParaRPr sz="20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95" name="Google Shape;1395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96" name="Google Shape;1396;p43"/>
          <p:cNvCxnSpPr>
            <a:stCxn id="1397" idx="2"/>
            <a:endCxn id="1398" idx="1"/>
          </p:cNvCxnSpPr>
          <p:nvPr/>
        </p:nvCxnSpPr>
        <p:spPr>
          <a:xfrm>
            <a:off x="1435025" y="2975293"/>
            <a:ext cx="1826100" cy="10410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399" name="Google Shape;1399;p43"/>
          <p:cNvCxnSpPr>
            <a:stCxn id="1397" idx="2"/>
            <a:endCxn id="1400" idx="1"/>
          </p:cNvCxnSpPr>
          <p:nvPr/>
        </p:nvCxnSpPr>
        <p:spPr>
          <a:xfrm flipH="1" rot="10800000">
            <a:off x="1435025" y="1965493"/>
            <a:ext cx="1826100" cy="10098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1397" name="Google Shape;1397;p43"/>
          <p:cNvSpPr/>
          <p:nvPr/>
        </p:nvSpPr>
        <p:spPr>
          <a:xfrm rot="-5400000">
            <a:off x="-752425" y="2614393"/>
            <a:ext cx="3653100" cy="721800"/>
          </a:xfrm>
          <a:prstGeom prst="roundRect">
            <a:avLst>
              <a:gd fmla="val 16667" name="adj"/>
            </a:avLst>
          </a:prstGeom>
          <a:solidFill>
            <a:srgbClr val="840D35"/>
          </a:solidFill>
          <a:ln cap="flat" cmpd="sng" w="9525">
            <a:solidFill>
              <a:srgbClr val="840D3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rPr>
              <a:t>Game Manager</a:t>
            </a:r>
            <a:endParaRPr sz="2400">
              <a:solidFill>
                <a:srgbClr val="FFFFFF"/>
              </a:solidFill>
              <a:latin typeface="Libre Franklin SemiBold"/>
              <a:ea typeface="Libre Franklin SemiBold"/>
              <a:cs typeface="Libre Franklin SemiBold"/>
              <a:sym typeface="Libre Franklin SemiBold"/>
            </a:endParaRPr>
          </a:p>
        </p:txBody>
      </p:sp>
      <p:sp>
        <p:nvSpPr>
          <p:cNvPr id="1400" name="Google Shape;1400;p43"/>
          <p:cNvSpPr/>
          <p:nvPr/>
        </p:nvSpPr>
        <p:spPr>
          <a:xfrm>
            <a:off x="3261000" y="1669525"/>
            <a:ext cx="1787400" cy="591900"/>
          </a:xfrm>
          <a:prstGeom prst="roundRect">
            <a:avLst>
              <a:gd fmla="val 16667" name="adj"/>
            </a:avLst>
          </a:prstGeom>
          <a:solidFill>
            <a:srgbClr val="B61249"/>
          </a:solidFill>
          <a:ln cap="flat" cmpd="sng" w="9525">
            <a:solidFill>
              <a:srgbClr val="B6124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rPr>
              <a:t>Pacman</a:t>
            </a:r>
            <a:endParaRPr sz="2400">
              <a:solidFill>
                <a:srgbClr val="FFFFFF"/>
              </a:solidFill>
              <a:latin typeface="Libre Franklin SemiBold"/>
              <a:ea typeface="Libre Franklin SemiBold"/>
              <a:cs typeface="Libre Franklin SemiBold"/>
              <a:sym typeface="Libre Franklin SemiBold"/>
            </a:endParaRPr>
          </a:p>
        </p:txBody>
      </p:sp>
      <p:sp>
        <p:nvSpPr>
          <p:cNvPr id="1398" name="Google Shape;1398;p43"/>
          <p:cNvSpPr/>
          <p:nvPr/>
        </p:nvSpPr>
        <p:spPr>
          <a:xfrm>
            <a:off x="3260975" y="3720325"/>
            <a:ext cx="1787400" cy="591900"/>
          </a:xfrm>
          <a:prstGeom prst="roundRect">
            <a:avLst>
              <a:gd fmla="val 16667" name="adj"/>
            </a:avLst>
          </a:prstGeom>
          <a:solidFill>
            <a:srgbClr val="B61249"/>
          </a:solidFill>
          <a:ln cap="flat" cmpd="sng" w="9525">
            <a:solidFill>
              <a:srgbClr val="B6124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rPr>
              <a:t>Map</a:t>
            </a:r>
            <a:endParaRPr sz="2400">
              <a:solidFill>
                <a:srgbClr val="FFFFFF"/>
              </a:solidFill>
              <a:latin typeface="Libre Franklin SemiBold"/>
              <a:ea typeface="Libre Franklin SemiBold"/>
              <a:cs typeface="Libre Franklin SemiBold"/>
              <a:sym typeface="Libre Franklin SemiBold"/>
            </a:endParaRPr>
          </a:p>
        </p:txBody>
      </p:sp>
      <p:sp>
        <p:nvSpPr>
          <p:cNvPr id="1401" name="Google Shape;1401;p43"/>
          <p:cNvSpPr/>
          <p:nvPr/>
        </p:nvSpPr>
        <p:spPr>
          <a:xfrm>
            <a:off x="5780975" y="1147700"/>
            <a:ext cx="2775900" cy="591900"/>
          </a:xfrm>
          <a:prstGeom prst="roundRect">
            <a:avLst>
              <a:gd fmla="val 16667" name="adj"/>
            </a:avLst>
          </a:prstGeom>
          <a:solidFill>
            <a:srgbClr val="E1165A"/>
          </a:solidFill>
          <a:ln cap="flat" cmpd="sng" w="9525">
            <a:solidFill>
              <a:srgbClr val="E1165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rPr>
              <a:t>Direction</a:t>
            </a:r>
            <a:endParaRPr sz="2400">
              <a:solidFill>
                <a:srgbClr val="FFFFFF"/>
              </a:solidFill>
              <a:latin typeface="Libre Franklin SemiBold"/>
              <a:ea typeface="Libre Franklin SemiBold"/>
              <a:cs typeface="Libre Franklin SemiBold"/>
              <a:sym typeface="Libre Franklin SemiBold"/>
            </a:endParaRPr>
          </a:p>
        </p:txBody>
      </p:sp>
      <p:sp>
        <p:nvSpPr>
          <p:cNvPr id="1402" name="Google Shape;1402;p43"/>
          <p:cNvSpPr/>
          <p:nvPr/>
        </p:nvSpPr>
        <p:spPr>
          <a:xfrm>
            <a:off x="5780975" y="2169163"/>
            <a:ext cx="2775900" cy="591900"/>
          </a:xfrm>
          <a:prstGeom prst="roundRect">
            <a:avLst>
              <a:gd fmla="val 16667" name="adj"/>
            </a:avLst>
          </a:prstGeom>
          <a:solidFill>
            <a:srgbClr val="E1165A"/>
          </a:solidFill>
          <a:ln cap="flat" cmpd="sng" w="9525">
            <a:solidFill>
              <a:srgbClr val="E1165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rPr>
              <a:t>Cell</a:t>
            </a:r>
            <a:endParaRPr sz="2400">
              <a:solidFill>
                <a:srgbClr val="FFFFFF"/>
              </a:solidFill>
              <a:latin typeface="Libre Franklin SemiBold"/>
              <a:ea typeface="Libre Franklin SemiBold"/>
              <a:cs typeface="Libre Franklin SemiBold"/>
              <a:sym typeface="Libre Franklin SemiBold"/>
            </a:endParaRPr>
          </a:p>
        </p:txBody>
      </p:sp>
      <p:sp>
        <p:nvSpPr>
          <p:cNvPr id="1403" name="Google Shape;1403;p43"/>
          <p:cNvSpPr/>
          <p:nvPr/>
        </p:nvSpPr>
        <p:spPr>
          <a:xfrm>
            <a:off x="5780975" y="3189387"/>
            <a:ext cx="2775900" cy="591900"/>
          </a:xfrm>
          <a:prstGeom prst="roundRect">
            <a:avLst>
              <a:gd fmla="val 16667" name="adj"/>
            </a:avLst>
          </a:prstGeom>
          <a:solidFill>
            <a:srgbClr val="E1165A"/>
          </a:solidFill>
          <a:ln cap="flat" cmpd="sng" w="9525">
            <a:solidFill>
              <a:srgbClr val="E1165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rPr>
              <a:t>Pellet</a:t>
            </a:r>
            <a:endParaRPr sz="2400">
              <a:solidFill>
                <a:srgbClr val="FFFFFF"/>
              </a:solidFill>
              <a:latin typeface="Libre Franklin SemiBold"/>
              <a:ea typeface="Libre Franklin SemiBold"/>
              <a:cs typeface="Libre Franklin SemiBold"/>
              <a:sym typeface="Libre Franklin SemiBold"/>
            </a:endParaRPr>
          </a:p>
        </p:txBody>
      </p:sp>
      <p:cxnSp>
        <p:nvCxnSpPr>
          <p:cNvPr id="1404" name="Google Shape;1404;p43"/>
          <p:cNvCxnSpPr>
            <a:stCxn id="1400" idx="3"/>
            <a:endCxn id="1401" idx="1"/>
          </p:cNvCxnSpPr>
          <p:nvPr/>
        </p:nvCxnSpPr>
        <p:spPr>
          <a:xfrm flipH="1" rot="10800000">
            <a:off x="5048400" y="1443775"/>
            <a:ext cx="732600" cy="5217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405" name="Google Shape;1405;p43"/>
          <p:cNvCxnSpPr>
            <a:stCxn id="1400" idx="3"/>
            <a:endCxn id="1402" idx="1"/>
          </p:cNvCxnSpPr>
          <p:nvPr/>
        </p:nvCxnSpPr>
        <p:spPr>
          <a:xfrm>
            <a:off x="5048400" y="1965475"/>
            <a:ext cx="732600" cy="4995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406" name="Google Shape;1406;p43"/>
          <p:cNvCxnSpPr>
            <a:stCxn id="1403" idx="1"/>
            <a:endCxn id="1398" idx="3"/>
          </p:cNvCxnSpPr>
          <p:nvPr/>
        </p:nvCxnSpPr>
        <p:spPr>
          <a:xfrm flipH="1">
            <a:off x="5048375" y="3485337"/>
            <a:ext cx="732600" cy="531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44"/>
          <p:cNvSpPr txBox="1"/>
          <p:nvPr>
            <p:ph type="title"/>
          </p:nvPr>
        </p:nvSpPr>
        <p:spPr>
          <a:xfrm>
            <a:off x="408425" y="3953100"/>
            <a:ext cx="3059400" cy="823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</a:rPr>
              <a:t>3° step:</a:t>
            </a:r>
            <a:r>
              <a:rPr lang="en" sz="2000"/>
              <a:t> BUILD A SCHEMA - Finite State Machine</a:t>
            </a:r>
            <a:endParaRPr sz="2000"/>
          </a:p>
        </p:txBody>
      </p:sp>
      <p:sp>
        <p:nvSpPr>
          <p:cNvPr id="1412" name="Google Shape;1412;p44"/>
          <p:cNvSpPr txBox="1"/>
          <p:nvPr>
            <p:ph idx="12" type="sldNum"/>
          </p:nvPr>
        </p:nvSpPr>
        <p:spPr>
          <a:xfrm>
            <a:off x="8590809" y="4740326"/>
            <a:ext cx="548700" cy="39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13" name="Google Shape;1413;p44"/>
          <p:cNvGrpSpPr/>
          <p:nvPr/>
        </p:nvGrpSpPr>
        <p:grpSpPr>
          <a:xfrm>
            <a:off x="443675" y="445448"/>
            <a:ext cx="1032071" cy="878964"/>
            <a:chOff x="519878" y="1948510"/>
            <a:chExt cx="1310400" cy="1150175"/>
          </a:xfrm>
        </p:grpSpPr>
        <p:sp>
          <p:nvSpPr>
            <p:cNvPr id="1414" name="Google Shape;1414;p44"/>
            <p:cNvSpPr/>
            <p:nvPr/>
          </p:nvSpPr>
          <p:spPr>
            <a:xfrm>
              <a:off x="877947" y="194851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415" name="Google Shape;1415;p44"/>
            <p:cNvSpPr txBox="1"/>
            <p:nvPr/>
          </p:nvSpPr>
          <p:spPr>
            <a:xfrm>
              <a:off x="956697" y="2109685"/>
              <a:ext cx="436800" cy="3210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chemeClr val="accent4"/>
                  </a:solidFill>
                  <a:latin typeface="Roboto"/>
                  <a:ea typeface="Roboto"/>
                  <a:cs typeface="Roboto"/>
                  <a:sym typeface="Roboto"/>
                </a:rPr>
                <a:t>q0</a:t>
              </a:r>
              <a:endParaRPr b="1" sz="8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16" name="Google Shape;1416;p44"/>
            <p:cNvSpPr txBox="1"/>
            <p:nvPr/>
          </p:nvSpPr>
          <p:spPr>
            <a:xfrm>
              <a:off x="519878" y="2652285"/>
              <a:ext cx="1310400" cy="446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accent4"/>
                  </a:solidFill>
                  <a:latin typeface="Roboto"/>
                  <a:ea typeface="Roboto"/>
                  <a:cs typeface="Roboto"/>
                  <a:sym typeface="Roboto"/>
                </a:rPr>
                <a:t>Initial State</a:t>
              </a:r>
              <a:endParaRPr b="1" sz="10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17" name="Google Shape;1417;p44"/>
          <p:cNvGrpSpPr/>
          <p:nvPr/>
        </p:nvGrpSpPr>
        <p:grpSpPr>
          <a:xfrm>
            <a:off x="1261850" y="445448"/>
            <a:ext cx="1032071" cy="955163"/>
            <a:chOff x="1848948" y="1948510"/>
            <a:chExt cx="1310400" cy="1249886"/>
          </a:xfrm>
        </p:grpSpPr>
        <p:sp>
          <p:nvSpPr>
            <p:cNvPr id="1418" name="Google Shape;1418;p44"/>
            <p:cNvSpPr/>
            <p:nvPr/>
          </p:nvSpPr>
          <p:spPr>
            <a:xfrm>
              <a:off x="2206990" y="194851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419" name="Google Shape;1419;p44"/>
            <p:cNvSpPr txBox="1"/>
            <p:nvPr/>
          </p:nvSpPr>
          <p:spPr>
            <a:xfrm>
              <a:off x="1848948" y="2877396"/>
              <a:ext cx="1310400" cy="3210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Observe and Choose</a:t>
              </a:r>
              <a:endParaRPr b="1" sz="10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20" name="Google Shape;1420;p44"/>
            <p:cNvSpPr txBox="1"/>
            <p:nvPr/>
          </p:nvSpPr>
          <p:spPr>
            <a:xfrm>
              <a:off x="2285740" y="2109685"/>
              <a:ext cx="436800" cy="3210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q1</a:t>
              </a:r>
              <a:endParaRPr b="1" sz="8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21" name="Google Shape;1421;p44"/>
          <p:cNvGrpSpPr/>
          <p:nvPr/>
        </p:nvGrpSpPr>
        <p:grpSpPr>
          <a:xfrm>
            <a:off x="2308650" y="445448"/>
            <a:ext cx="1071057" cy="878964"/>
            <a:chOff x="3178049" y="1948510"/>
            <a:chExt cx="1359900" cy="1150175"/>
          </a:xfrm>
        </p:grpSpPr>
        <p:sp>
          <p:nvSpPr>
            <p:cNvPr id="1422" name="Google Shape;1422;p44"/>
            <p:cNvSpPr/>
            <p:nvPr/>
          </p:nvSpPr>
          <p:spPr>
            <a:xfrm>
              <a:off x="3560827" y="194851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423" name="Google Shape;1423;p44"/>
            <p:cNvSpPr txBox="1"/>
            <p:nvPr/>
          </p:nvSpPr>
          <p:spPr>
            <a:xfrm>
              <a:off x="3178049" y="2777685"/>
              <a:ext cx="1359900" cy="3210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MOVE</a:t>
              </a:r>
              <a:endParaRPr b="1" sz="1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24" name="Google Shape;1424;p44"/>
            <p:cNvSpPr txBox="1"/>
            <p:nvPr/>
          </p:nvSpPr>
          <p:spPr>
            <a:xfrm>
              <a:off x="3639577" y="2109685"/>
              <a:ext cx="436800" cy="3210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q2</a:t>
              </a:r>
              <a:endParaRPr b="1" sz="8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25" name="Google Shape;1425;p44"/>
          <p:cNvGrpSpPr/>
          <p:nvPr/>
        </p:nvGrpSpPr>
        <p:grpSpPr>
          <a:xfrm>
            <a:off x="271024" y="1588448"/>
            <a:ext cx="1032071" cy="878964"/>
            <a:chOff x="4557650" y="1948510"/>
            <a:chExt cx="1310400" cy="1150175"/>
          </a:xfrm>
        </p:grpSpPr>
        <p:sp>
          <p:nvSpPr>
            <p:cNvPr id="1426" name="Google Shape;1426;p44"/>
            <p:cNvSpPr/>
            <p:nvPr/>
          </p:nvSpPr>
          <p:spPr>
            <a:xfrm>
              <a:off x="4915703" y="194851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427" name="Google Shape;1427;p44"/>
            <p:cNvSpPr txBox="1"/>
            <p:nvPr/>
          </p:nvSpPr>
          <p:spPr>
            <a:xfrm>
              <a:off x="4557650" y="2652285"/>
              <a:ext cx="1310400" cy="446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Pac Collision</a:t>
              </a:r>
              <a:endParaRPr b="1" sz="10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28" name="Google Shape;1428;p44"/>
            <p:cNvSpPr txBox="1"/>
            <p:nvPr/>
          </p:nvSpPr>
          <p:spPr>
            <a:xfrm>
              <a:off x="4994453" y="2109685"/>
              <a:ext cx="436800" cy="3210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q3</a:t>
              </a:r>
              <a:endParaRPr b="1" sz="8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29" name="Google Shape;1429;p44"/>
          <p:cNvGrpSpPr/>
          <p:nvPr/>
        </p:nvGrpSpPr>
        <p:grpSpPr>
          <a:xfrm>
            <a:off x="1318650" y="1588448"/>
            <a:ext cx="1071057" cy="955090"/>
            <a:chOff x="5887800" y="1948510"/>
            <a:chExt cx="1359900" cy="1249791"/>
          </a:xfrm>
        </p:grpSpPr>
        <p:sp>
          <p:nvSpPr>
            <p:cNvPr id="1430" name="Google Shape;1430;p44"/>
            <p:cNvSpPr/>
            <p:nvPr/>
          </p:nvSpPr>
          <p:spPr>
            <a:xfrm>
              <a:off x="6270606" y="194851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431" name="Google Shape;1431;p44"/>
            <p:cNvSpPr txBox="1"/>
            <p:nvPr/>
          </p:nvSpPr>
          <p:spPr>
            <a:xfrm>
              <a:off x="5887800" y="2886001"/>
              <a:ext cx="1359900" cy="312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No Visible Pellets Around</a:t>
              </a:r>
              <a:endParaRPr b="1" sz="10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32" name="Google Shape;1432;p44"/>
            <p:cNvSpPr txBox="1"/>
            <p:nvPr/>
          </p:nvSpPr>
          <p:spPr>
            <a:xfrm>
              <a:off x="6349356" y="2109685"/>
              <a:ext cx="436800" cy="3210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q4</a:t>
              </a:r>
              <a:endParaRPr b="1" sz="8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33" name="Google Shape;1433;p44"/>
          <p:cNvGrpSpPr/>
          <p:nvPr/>
        </p:nvGrpSpPr>
        <p:grpSpPr>
          <a:xfrm>
            <a:off x="1335925" y="2655248"/>
            <a:ext cx="1071057" cy="878891"/>
            <a:chOff x="7264228" y="1948510"/>
            <a:chExt cx="1359900" cy="1150080"/>
          </a:xfrm>
        </p:grpSpPr>
        <p:sp>
          <p:nvSpPr>
            <p:cNvPr id="1434" name="Google Shape;1434;p44"/>
            <p:cNvSpPr/>
            <p:nvPr/>
          </p:nvSpPr>
          <p:spPr>
            <a:xfrm>
              <a:off x="7647018" y="194851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435" name="Google Shape;1435;p44"/>
            <p:cNvSpPr txBox="1"/>
            <p:nvPr/>
          </p:nvSpPr>
          <p:spPr>
            <a:xfrm>
              <a:off x="7264228" y="2786290"/>
              <a:ext cx="1359900" cy="312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Explore</a:t>
              </a:r>
              <a:endParaRPr b="1" sz="10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36" name="Google Shape;1436;p44"/>
            <p:cNvSpPr txBox="1"/>
            <p:nvPr/>
          </p:nvSpPr>
          <p:spPr>
            <a:xfrm>
              <a:off x="7725768" y="2109685"/>
              <a:ext cx="436800" cy="3210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q5</a:t>
              </a:r>
              <a:endParaRPr b="1" sz="8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37" name="Google Shape;1437;p44"/>
          <p:cNvGrpSpPr/>
          <p:nvPr/>
        </p:nvGrpSpPr>
        <p:grpSpPr>
          <a:xfrm>
            <a:off x="3813825" y="3683748"/>
            <a:ext cx="1032071" cy="878988"/>
            <a:chOff x="519878" y="1948510"/>
            <a:chExt cx="1310400" cy="1150206"/>
          </a:xfrm>
        </p:grpSpPr>
        <p:sp>
          <p:nvSpPr>
            <p:cNvPr id="1438" name="Google Shape;1438;p44"/>
            <p:cNvSpPr/>
            <p:nvPr/>
          </p:nvSpPr>
          <p:spPr>
            <a:xfrm>
              <a:off x="877947" y="194851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439" name="Google Shape;1439;p44"/>
            <p:cNvSpPr txBox="1"/>
            <p:nvPr/>
          </p:nvSpPr>
          <p:spPr>
            <a:xfrm>
              <a:off x="956714" y="2109695"/>
              <a:ext cx="515400" cy="3210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q12</a:t>
              </a:r>
              <a:endParaRPr b="1" sz="8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40" name="Google Shape;1440;p44"/>
            <p:cNvSpPr txBox="1"/>
            <p:nvPr/>
          </p:nvSpPr>
          <p:spPr>
            <a:xfrm>
              <a:off x="519878" y="2911817"/>
              <a:ext cx="1310400" cy="1869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Win</a:t>
              </a:r>
              <a:endParaRPr b="1" sz="10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41" name="Google Shape;1441;p44"/>
          <p:cNvGrpSpPr/>
          <p:nvPr/>
        </p:nvGrpSpPr>
        <p:grpSpPr>
          <a:xfrm>
            <a:off x="5639269" y="4093523"/>
            <a:ext cx="1032071" cy="802764"/>
            <a:chOff x="1848940" y="1948510"/>
            <a:chExt cx="1310400" cy="1050463"/>
          </a:xfrm>
        </p:grpSpPr>
        <p:sp>
          <p:nvSpPr>
            <p:cNvPr id="1442" name="Google Shape;1442;p44"/>
            <p:cNvSpPr/>
            <p:nvPr/>
          </p:nvSpPr>
          <p:spPr>
            <a:xfrm>
              <a:off x="2206990" y="194851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443" name="Google Shape;1443;p44"/>
            <p:cNvSpPr txBox="1"/>
            <p:nvPr/>
          </p:nvSpPr>
          <p:spPr>
            <a:xfrm>
              <a:off x="1848940" y="2552573"/>
              <a:ext cx="1310400" cy="446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SWITCH</a:t>
              </a:r>
              <a:endParaRPr b="1" sz="1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44" name="Google Shape;1444;p44"/>
            <p:cNvSpPr txBox="1"/>
            <p:nvPr/>
          </p:nvSpPr>
          <p:spPr>
            <a:xfrm>
              <a:off x="2285751" y="2109695"/>
              <a:ext cx="515700" cy="3210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q13</a:t>
              </a:r>
              <a:endParaRPr b="1" sz="8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45" name="Google Shape;1445;p44"/>
          <p:cNvGrpSpPr/>
          <p:nvPr/>
        </p:nvGrpSpPr>
        <p:grpSpPr>
          <a:xfrm>
            <a:off x="6107277" y="3255323"/>
            <a:ext cx="811622" cy="783135"/>
            <a:chOff x="3410656" y="1948510"/>
            <a:chExt cx="1030500" cy="1024778"/>
          </a:xfrm>
        </p:grpSpPr>
        <p:sp>
          <p:nvSpPr>
            <p:cNvPr id="1446" name="Google Shape;1446;p44"/>
            <p:cNvSpPr/>
            <p:nvPr/>
          </p:nvSpPr>
          <p:spPr>
            <a:xfrm>
              <a:off x="3560827" y="194851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447" name="Google Shape;1447;p44"/>
            <p:cNvSpPr txBox="1"/>
            <p:nvPr/>
          </p:nvSpPr>
          <p:spPr>
            <a:xfrm>
              <a:off x="3410656" y="2652288"/>
              <a:ext cx="1030500" cy="3210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SPEED</a:t>
              </a:r>
              <a:endParaRPr b="1" sz="1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48" name="Google Shape;1448;p44"/>
            <p:cNvSpPr txBox="1"/>
            <p:nvPr/>
          </p:nvSpPr>
          <p:spPr>
            <a:xfrm>
              <a:off x="3639578" y="2109695"/>
              <a:ext cx="515700" cy="3210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q14</a:t>
              </a:r>
              <a:endParaRPr b="1" sz="8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49" name="Google Shape;1449;p44"/>
          <p:cNvGrpSpPr/>
          <p:nvPr/>
        </p:nvGrpSpPr>
        <p:grpSpPr>
          <a:xfrm>
            <a:off x="4800849" y="4245923"/>
            <a:ext cx="1032071" cy="802764"/>
            <a:chOff x="4557650" y="1948510"/>
            <a:chExt cx="1310400" cy="1050463"/>
          </a:xfrm>
        </p:grpSpPr>
        <p:sp>
          <p:nvSpPr>
            <p:cNvPr id="1450" name="Google Shape;1450;p44"/>
            <p:cNvSpPr/>
            <p:nvPr/>
          </p:nvSpPr>
          <p:spPr>
            <a:xfrm>
              <a:off x="4915703" y="194851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451" name="Google Shape;1451;p44"/>
            <p:cNvSpPr txBox="1"/>
            <p:nvPr/>
          </p:nvSpPr>
          <p:spPr>
            <a:xfrm>
              <a:off x="4557650" y="2552573"/>
              <a:ext cx="1310400" cy="446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WAIT</a:t>
              </a:r>
              <a:endParaRPr b="1" sz="1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52" name="Google Shape;1452;p44"/>
            <p:cNvSpPr txBox="1"/>
            <p:nvPr/>
          </p:nvSpPr>
          <p:spPr>
            <a:xfrm>
              <a:off x="4994453" y="2109695"/>
              <a:ext cx="515700" cy="3210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q15</a:t>
              </a:r>
              <a:endParaRPr b="1" sz="8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53" name="Google Shape;1453;p44"/>
          <p:cNvGrpSpPr/>
          <p:nvPr/>
        </p:nvGrpSpPr>
        <p:grpSpPr>
          <a:xfrm>
            <a:off x="2577275" y="1588448"/>
            <a:ext cx="1032071" cy="955128"/>
            <a:chOff x="519878" y="1948510"/>
            <a:chExt cx="1310400" cy="1249840"/>
          </a:xfrm>
        </p:grpSpPr>
        <p:sp>
          <p:nvSpPr>
            <p:cNvPr id="1454" name="Google Shape;1454;p44"/>
            <p:cNvSpPr/>
            <p:nvPr/>
          </p:nvSpPr>
          <p:spPr>
            <a:xfrm>
              <a:off x="877947" y="194851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455" name="Google Shape;1455;p44"/>
            <p:cNvSpPr txBox="1"/>
            <p:nvPr/>
          </p:nvSpPr>
          <p:spPr>
            <a:xfrm>
              <a:off x="956697" y="2109685"/>
              <a:ext cx="436800" cy="3210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q6</a:t>
              </a:r>
              <a:endParaRPr b="1" sz="8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56" name="Google Shape;1456;p44"/>
            <p:cNvSpPr txBox="1"/>
            <p:nvPr/>
          </p:nvSpPr>
          <p:spPr>
            <a:xfrm>
              <a:off x="519878" y="2916950"/>
              <a:ext cx="1310400" cy="281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Enemy Collision</a:t>
              </a:r>
              <a:endParaRPr b="1" sz="10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57" name="Google Shape;1457;p44"/>
          <p:cNvGrpSpPr/>
          <p:nvPr/>
        </p:nvGrpSpPr>
        <p:grpSpPr>
          <a:xfrm>
            <a:off x="2623019" y="2693348"/>
            <a:ext cx="1032071" cy="955164"/>
            <a:chOff x="1848940" y="1948510"/>
            <a:chExt cx="1310400" cy="1249887"/>
          </a:xfrm>
        </p:grpSpPr>
        <p:sp>
          <p:nvSpPr>
            <p:cNvPr id="1458" name="Google Shape;1458;p44"/>
            <p:cNvSpPr/>
            <p:nvPr/>
          </p:nvSpPr>
          <p:spPr>
            <a:xfrm>
              <a:off x="2206990" y="194851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459" name="Google Shape;1459;p44"/>
            <p:cNvSpPr txBox="1"/>
            <p:nvPr/>
          </p:nvSpPr>
          <p:spPr>
            <a:xfrm>
              <a:off x="1848940" y="2751997"/>
              <a:ext cx="1310400" cy="446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Both can change shape</a:t>
              </a:r>
              <a:endParaRPr b="1" sz="10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60" name="Google Shape;1460;p44"/>
            <p:cNvSpPr txBox="1"/>
            <p:nvPr/>
          </p:nvSpPr>
          <p:spPr>
            <a:xfrm>
              <a:off x="2285740" y="2109685"/>
              <a:ext cx="436800" cy="3210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q7</a:t>
              </a:r>
              <a:endParaRPr b="1" sz="8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61" name="Google Shape;1461;p44"/>
          <p:cNvGrpSpPr/>
          <p:nvPr/>
        </p:nvGrpSpPr>
        <p:grpSpPr>
          <a:xfrm>
            <a:off x="3669825" y="2464748"/>
            <a:ext cx="1071057" cy="955163"/>
            <a:chOff x="3178049" y="1948510"/>
            <a:chExt cx="1359900" cy="1249886"/>
          </a:xfrm>
        </p:grpSpPr>
        <p:sp>
          <p:nvSpPr>
            <p:cNvPr id="1462" name="Google Shape;1462;p44"/>
            <p:cNvSpPr/>
            <p:nvPr/>
          </p:nvSpPr>
          <p:spPr>
            <a:xfrm>
              <a:off x="3560827" y="194851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463" name="Google Shape;1463;p44"/>
            <p:cNvSpPr txBox="1"/>
            <p:nvPr/>
          </p:nvSpPr>
          <p:spPr>
            <a:xfrm>
              <a:off x="3178049" y="2877396"/>
              <a:ext cx="1359900" cy="3210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Both can not change shape</a:t>
              </a:r>
              <a:endParaRPr b="1" sz="10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64" name="Google Shape;1464;p44"/>
            <p:cNvSpPr txBox="1"/>
            <p:nvPr/>
          </p:nvSpPr>
          <p:spPr>
            <a:xfrm>
              <a:off x="3639577" y="2109685"/>
              <a:ext cx="436800" cy="3210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q8</a:t>
              </a:r>
              <a:endParaRPr b="1" sz="8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65" name="Google Shape;1465;p44"/>
          <p:cNvGrpSpPr/>
          <p:nvPr/>
        </p:nvGrpSpPr>
        <p:grpSpPr>
          <a:xfrm>
            <a:off x="3979750" y="1578748"/>
            <a:ext cx="1032071" cy="955045"/>
            <a:chOff x="4557635" y="1948510"/>
            <a:chExt cx="1310400" cy="1249731"/>
          </a:xfrm>
        </p:grpSpPr>
        <p:sp>
          <p:nvSpPr>
            <p:cNvPr id="1466" name="Google Shape;1466;p44"/>
            <p:cNvSpPr/>
            <p:nvPr/>
          </p:nvSpPr>
          <p:spPr>
            <a:xfrm>
              <a:off x="4915703" y="194851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467" name="Google Shape;1467;p44"/>
            <p:cNvSpPr txBox="1"/>
            <p:nvPr/>
          </p:nvSpPr>
          <p:spPr>
            <a:xfrm>
              <a:off x="4557635" y="2957942"/>
              <a:ext cx="1310400" cy="240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I can change shape</a:t>
              </a:r>
              <a:endParaRPr b="1" sz="10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68" name="Google Shape;1468;p44"/>
            <p:cNvSpPr txBox="1"/>
            <p:nvPr/>
          </p:nvSpPr>
          <p:spPr>
            <a:xfrm>
              <a:off x="4994453" y="2109685"/>
              <a:ext cx="436800" cy="3210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q9</a:t>
              </a:r>
              <a:endParaRPr b="1" sz="8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69" name="Google Shape;1469;p44"/>
          <p:cNvGrpSpPr/>
          <p:nvPr/>
        </p:nvGrpSpPr>
        <p:grpSpPr>
          <a:xfrm>
            <a:off x="4553375" y="2557123"/>
            <a:ext cx="1071057" cy="955123"/>
            <a:chOff x="5887800" y="1948510"/>
            <a:chExt cx="1359900" cy="1249834"/>
          </a:xfrm>
        </p:grpSpPr>
        <p:sp>
          <p:nvSpPr>
            <p:cNvPr id="1470" name="Google Shape;1470;p44"/>
            <p:cNvSpPr/>
            <p:nvPr/>
          </p:nvSpPr>
          <p:spPr>
            <a:xfrm>
              <a:off x="6270606" y="194851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471" name="Google Shape;1471;p44"/>
            <p:cNvSpPr txBox="1"/>
            <p:nvPr/>
          </p:nvSpPr>
          <p:spPr>
            <a:xfrm>
              <a:off x="5887800" y="2815844"/>
              <a:ext cx="1359900" cy="382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Win without change shape</a:t>
              </a:r>
              <a:endParaRPr b="1" sz="10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72" name="Google Shape;1472;p44"/>
            <p:cNvSpPr txBox="1"/>
            <p:nvPr/>
          </p:nvSpPr>
          <p:spPr>
            <a:xfrm>
              <a:off x="6349361" y="2109695"/>
              <a:ext cx="515700" cy="3210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q10</a:t>
              </a:r>
              <a:endParaRPr b="1" sz="8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73" name="Google Shape;1473;p44"/>
          <p:cNvGrpSpPr/>
          <p:nvPr/>
        </p:nvGrpSpPr>
        <p:grpSpPr>
          <a:xfrm>
            <a:off x="5332650" y="1795123"/>
            <a:ext cx="1071057" cy="752411"/>
            <a:chOff x="7264228" y="1948510"/>
            <a:chExt cx="1359900" cy="984573"/>
          </a:xfrm>
        </p:grpSpPr>
        <p:sp>
          <p:nvSpPr>
            <p:cNvPr id="1474" name="Google Shape;1474;p44"/>
            <p:cNvSpPr/>
            <p:nvPr/>
          </p:nvSpPr>
          <p:spPr>
            <a:xfrm>
              <a:off x="7647018" y="194851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475" name="Google Shape;1475;p44"/>
            <p:cNvSpPr txBox="1"/>
            <p:nvPr/>
          </p:nvSpPr>
          <p:spPr>
            <a:xfrm>
              <a:off x="7264228" y="2777683"/>
              <a:ext cx="1359900" cy="155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Tie or loss</a:t>
              </a:r>
              <a:endParaRPr b="1" sz="10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76" name="Google Shape;1476;p44"/>
            <p:cNvSpPr txBox="1"/>
            <p:nvPr/>
          </p:nvSpPr>
          <p:spPr>
            <a:xfrm>
              <a:off x="7725755" y="2109695"/>
              <a:ext cx="515700" cy="3210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q11</a:t>
              </a:r>
              <a:endParaRPr b="1" sz="8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477" name="Google Shape;1477;p44"/>
          <p:cNvCxnSpPr>
            <a:stCxn id="1414" idx="6"/>
            <a:endCxn id="1418" idx="2"/>
          </p:cNvCxnSpPr>
          <p:nvPr/>
        </p:nvCxnSpPr>
        <p:spPr>
          <a:xfrm>
            <a:off x="1193760" y="672530"/>
            <a:ext cx="3501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78" name="Google Shape;1478;p44"/>
          <p:cNvCxnSpPr>
            <a:endCxn id="1422" idx="2"/>
          </p:cNvCxnSpPr>
          <p:nvPr/>
        </p:nvCxnSpPr>
        <p:spPr>
          <a:xfrm>
            <a:off x="2011926" y="672530"/>
            <a:ext cx="5982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79" name="Google Shape;1479;p44"/>
          <p:cNvCxnSpPr>
            <a:stCxn id="1422" idx="0"/>
            <a:endCxn id="1418" idx="7"/>
          </p:cNvCxnSpPr>
          <p:nvPr/>
        </p:nvCxnSpPr>
        <p:spPr>
          <a:xfrm rot="5400000">
            <a:off x="2360411" y="28298"/>
            <a:ext cx="66600" cy="900900"/>
          </a:xfrm>
          <a:prstGeom prst="curvedConnector3">
            <a:avLst>
              <a:gd fmla="val -152286" name="adj1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0" name="Google Shape;1480;p44"/>
          <p:cNvCxnSpPr>
            <a:stCxn id="1426" idx="7"/>
            <a:endCxn id="1418" idx="3"/>
          </p:cNvCxnSpPr>
          <p:nvPr/>
        </p:nvCxnSpPr>
        <p:spPr>
          <a:xfrm flipH="1" rot="10800000">
            <a:off x="952550" y="832959"/>
            <a:ext cx="659700" cy="8220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81" name="Google Shape;1481;p44"/>
          <p:cNvCxnSpPr>
            <a:stCxn id="1430" idx="0"/>
            <a:endCxn id="1418" idx="4"/>
          </p:cNvCxnSpPr>
          <p:nvPr/>
        </p:nvCxnSpPr>
        <p:spPr>
          <a:xfrm rot="10800000">
            <a:off x="1777983" y="899648"/>
            <a:ext cx="76200" cy="6888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82" name="Google Shape;1482;p44"/>
          <p:cNvCxnSpPr>
            <a:stCxn id="1430" idx="4"/>
            <a:endCxn id="1434" idx="0"/>
          </p:cNvCxnSpPr>
          <p:nvPr/>
        </p:nvCxnSpPr>
        <p:spPr>
          <a:xfrm>
            <a:off x="1854183" y="2042612"/>
            <a:ext cx="17400" cy="6126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3" name="Google Shape;1483;p44"/>
          <p:cNvCxnSpPr>
            <a:endCxn id="1454" idx="1"/>
          </p:cNvCxnSpPr>
          <p:nvPr/>
        </p:nvCxnSpPr>
        <p:spPr>
          <a:xfrm>
            <a:off x="1943237" y="832959"/>
            <a:ext cx="984600" cy="8220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4" name="Google Shape;1484;p44"/>
          <p:cNvCxnSpPr>
            <a:stCxn id="1426" idx="2"/>
            <a:endCxn id="1418" idx="1"/>
          </p:cNvCxnSpPr>
          <p:nvPr/>
        </p:nvCxnSpPr>
        <p:spPr>
          <a:xfrm flipH="1" rot="10800000">
            <a:off x="553026" y="512030"/>
            <a:ext cx="1059300" cy="1303500"/>
          </a:xfrm>
          <a:prstGeom prst="curvedConnector4">
            <a:avLst>
              <a:gd fmla="val -23511" name="adj1"/>
              <a:gd fmla="val 110292" name="adj2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5" name="Google Shape;1485;p44"/>
          <p:cNvCxnSpPr>
            <a:stCxn id="1434" idx="2"/>
            <a:endCxn id="1422" idx="7"/>
          </p:cNvCxnSpPr>
          <p:nvPr/>
        </p:nvCxnSpPr>
        <p:spPr>
          <a:xfrm flipH="1" rot="10800000">
            <a:off x="1637410" y="512030"/>
            <a:ext cx="1372200" cy="2370300"/>
          </a:xfrm>
          <a:prstGeom prst="curvedConnector4">
            <a:avLst>
              <a:gd fmla="val -115669" name="adj1"/>
              <a:gd fmla="val 119579" name="adj2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6" name="Google Shape;1486;p44"/>
          <p:cNvCxnSpPr>
            <a:endCxn id="1458" idx="0"/>
          </p:cNvCxnSpPr>
          <p:nvPr/>
        </p:nvCxnSpPr>
        <p:spPr>
          <a:xfrm>
            <a:off x="3093455" y="2042648"/>
            <a:ext cx="45600" cy="6507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7" name="Google Shape;1487;p44"/>
          <p:cNvCxnSpPr>
            <a:endCxn id="1462" idx="2"/>
          </p:cNvCxnSpPr>
          <p:nvPr/>
        </p:nvCxnSpPr>
        <p:spPr>
          <a:xfrm>
            <a:off x="3258801" y="1976030"/>
            <a:ext cx="712500" cy="715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8" name="Google Shape;1488;p44"/>
          <p:cNvCxnSpPr>
            <a:stCxn id="1454" idx="6"/>
            <a:endCxn id="1466" idx="2"/>
          </p:cNvCxnSpPr>
          <p:nvPr/>
        </p:nvCxnSpPr>
        <p:spPr>
          <a:xfrm flipH="1" rot="10800000">
            <a:off x="3327360" y="1805930"/>
            <a:ext cx="934500" cy="96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9" name="Google Shape;1489;p44"/>
          <p:cNvCxnSpPr>
            <a:endCxn id="1458" idx="5"/>
          </p:cNvCxnSpPr>
          <p:nvPr/>
        </p:nvCxnSpPr>
        <p:spPr>
          <a:xfrm rot="10800000">
            <a:off x="3304543" y="3081001"/>
            <a:ext cx="859800" cy="669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90" name="Google Shape;1490;p44"/>
          <p:cNvCxnSpPr>
            <a:endCxn id="1450" idx="1"/>
          </p:cNvCxnSpPr>
          <p:nvPr/>
        </p:nvCxnSpPr>
        <p:spPr>
          <a:xfrm>
            <a:off x="4495299" y="4071534"/>
            <a:ext cx="656100" cy="2409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1" name="Google Shape;1491;p44"/>
          <p:cNvCxnSpPr>
            <a:stCxn id="1458" idx="5"/>
            <a:endCxn id="1476" idx="3"/>
          </p:cNvCxnSpPr>
          <p:nvPr/>
        </p:nvCxnSpPr>
        <p:spPr>
          <a:xfrm rot="-5400000">
            <a:off x="4183393" y="1162051"/>
            <a:ext cx="1040100" cy="2797800"/>
          </a:xfrm>
          <a:prstGeom prst="curvedConnector4">
            <a:avLst>
              <a:gd fmla="val -184201" name="adj1"/>
              <a:gd fmla="val 144022" name="adj2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2" name="Google Shape;1492;p44"/>
          <p:cNvCxnSpPr>
            <a:stCxn id="1446" idx="0"/>
            <a:endCxn id="1474" idx="5"/>
          </p:cNvCxnSpPr>
          <p:nvPr/>
        </p:nvCxnSpPr>
        <p:spPr>
          <a:xfrm rot="10800000">
            <a:off x="6033586" y="2182823"/>
            <a:ext cx="426000" cy="10725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93" name="Google Shape;1493;p44"/>
          <p:cNvCxnSpPr>
            <a:stCxn id="1466" idx="4"/>
            <a:endCxn id="1470" idx="0"/>
          </p:cNvCxnSpPr>
          <p:nvPr/>
        </p:nvCxnSpPr>
        <p:spPr>
          <a:xfrm>
            <a:off x="4495799" y="2032912"/>
            <a:ext cx="593100" cy="524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4" name="Google Shape;1494;p44"/>
          <p:cNvCxnSpPr>
            <a:stCxn id="1466" idx="6"/>
            <a:endCxn id="1474" idx="1"/>
          </p:cNvCxnSpPr>
          <p:nvPr/>
        </p:nvCxnSpPr>
        <p:spPr>
          <a:xfrm>
            <a:off x="4729835" y="1805830"/>
            <a:ext cx="972900" cy="55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5" name="Google Shape;1495;p44"/>
          <p:cNvCxnSpPr>
            <a:stCxn id="1474" idx="4"/>
            <a:endCxn id="1442" idx="1"/>
          </p:cNvCxnSpPr>
          <p:nvPr/>
        </p:nvCxnSpPr>
        <p:spPr>
          <a:xfrm>
            <a:off x="5868171" y="2249287"/>
            <a:ext cx="121500" cy="19107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6" name="Google Shape;1496;p44"/>
          <p:cNvCxnSpPr>
            <a:stCxn id="1462" idx="6"/>
            <a:endCxn id="1470" idx="1"/>
          </p:cNvCxnSpPr>
          <p:nvPr/>
        </p:nvCxnSpPr>
        <p:spPr>
          <a:xfrm flipH="1" rot="10800000">
            <a:off x="4439372" y="2623730"/>
            <a:ext cx="483900" cy="68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7" name="Google Shape;1497;p44"/>
          <p:cNvCxnSpPr>
            <a:stCxn id="1462" idx="4"/>
            <a:endCxn id="1474" idx="3"/>
          </p:cNvCxnSpPr>
          <p:nvPr/>
        </p:nvCxnSpPr>
        <p:spPr>
          <a:xfrm rot="-5400000">
            <a:off x="4585886" y="1802162"/>
            <a:ext cx="736200" cy="1497300"/>
          </a:xfrm>
          <a:prstGeom prst="curvedConnector3">
            <a:avLst>
              <a:gd fmla="val -129423" name="adj1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8" name="Google Shape;1498;p44"/>
          <p:cNvCxnSpPr>
            <a:stCxn id="1446" idx="7"/>
            <a:endCxn id="1418" idx="0"/>
          </p:cNvCxnSpPr>
          <p:nvPr/>
        </p:nvCxnSpPr>
        <p:spPr>
          <a:xfrm flipH="1" rot="5400000">
            <a:off x="2763324" y="-539916"/>
            <a:ext cx="2876400" cy="4847100"/>
          </a:xfrm>
          <a:prstGeom prst="curvedConnector3">
            <a:avLst>
              <a:gd fmla="val 108278" name="adj1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9" name="Google Shape;1499;p44"/>
          <p:cNvCxnSpPr>
            <a:stCxn id="1422" idx="7"/>
            <a:endCxn id="1470" idx="7"/>
          </p:cNvCxnSpPr>
          <p:nvPr/>
        </p:nvCxnSpPr>
        <p:spPr>
          <a:xfrm flipH="1" rot="-5400000">
            <a:off x="3076099" y="445509"/>
            <a:ext cx="2111700" cy="2244600"/>
          </a:xfrm>
          <a:prstGeom prst="curvedConnector3">
            <a:avLst>
              <a:gd fmla="val -2343" name="adj1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4" name="Google Shape;1504;p45"/>
          <p:cNvCxnSpPr>
            <a:stCxn id="1505" idx="2"/>
            <a:endCxn id="1506" idx="2"/>
          </p:cNvCxnSpPr>
          <p:nvPr/>
        </p:nvCxnSpPr>
        <p:spPr>
          <a:xfrm rot="5400000">
            <a:off x="4573290" y="1089476"/>
            <a:ext cx="600" cy="5952900"/>
          </a:xfrm>
          <a:prstGeom prst="bentConnector3">
            <a:avLst>
              <a:gd fmla="val 8322060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7" name="Google Shape;1507;p45"/>
          <p:cNvSpPr/>
          <p:nvPr/>
        </p:nvSpPr>
        <p:spPr>
          <a:xfrm flipH="1" rot="5400000">
            <a:off x="4467306" y="4484926"/>
            <a:ext cx="209323" cy="169170"/>
          </a:xfrm>
          <a:custGeom>
            <a:rect b="b" l="l" r="r" t="t"/>
            <a:pathLst>
              <a:path extrusionOk="0" h="5068" w="5836">
                <a:moveTo>
                  <a:pt x="5836" y="1"/>
                </a:moveTo>
                <a:lnTo>
                  <a:pt x="0" y="40"/>
                </a:lnTo>
                <a:lnTo>
                  <a:pt x="2958" y="5067"/>
                </a:lnTo>
                <a:lnTo>
                  <a:pt x="583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45"/>
          <p:cNvSpPr/>
          <p:nvPr/>
        </p:nvSpPr>
        <p:spPr>
          <a:xfrm>
            <a:off x="5392528" y="3278769"/>
            <a:ext cx="346472" cy="295459"/>
          </a:xfrm>
          <a:custGeom>
            <a:rect b="b" l="l" r="r" t="t"/>
            <a:pathLst>
              <a:path extrusionOk="0" h="15932" w="285750">
                <a:moveTo>
                  <a:pt x="0" y="1"/>
                </a:moveTo>
                <a:lnTo>
                  <a:pt x="0" y="15931"/>
                </a:lnTo>
                <a:lnTo>
                  <a:pt x="285750" y="15931"/>
                </a:lnTo>
                <a:lnTo>
                  <a:pt x="28575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45"/>
          <p:cNvSpPr/>
          <p:nvPr/>
        </p:nvSpPr>
        <p:spPr>
          <a:xfrm>
            <a:off x="3427178" y="3278769"/>
            <a:ext cx="346472" cy="295459"/>
          </a:xfrm>
          <a:custGeom>
            <a:rect b="b" l="l" r="r" t="t"/>
            <a:pathLst>
              <a:path extrusionOk="0" h="15932" w="285750">
                <a:moveTo>
                  <a:pt x="0" y="1"/>
                </a:moveTo>
                <a:lnTo>
                  <a:pt x="0" y="15931"/>
                </a:lnTo>
                <a:lnTo>
                  <a:pt x="285750" y="15931"/>
                </a:lnTo>
                <a:lnTo>
                  <a:pt x="28575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45"/>
          <p:cNvSpPr/>
          <p:nvPr/>
        </p:nvSpPr>
        <p:spPr>
          <a:xfrm>
            <a:off x="1461828" y="3278769"/>
            <a:ext cx="346472" cy="295459"/>
          </a:xfrm>
          <a:custGeom>
            <a:rect b="b" l="l" r="r" t="t"/>
            <a:pathLst>
              <a:path extrusionOk="0" h="15932" w="285750">
                <a:moveTo>
                  <a:pt x="0" y="1"/>
                </a:moveTo>
                <a:lnTo>
                  <a:pt x="0" y="15931"/>
                </a:lnTo>
                <a:lnTo>
                  <a:pt x="285750" y="15931"/>
                </a:lnTo>
                <a:lnTo>
                  <a:pt x="28575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45"/>
          <p:cNvSpPr/>
          <p:nvPr/>
        </p:nvSpPr>
        <p:spPr>
          <a:xfrm>
            <a:off x="7388553" y="3278769"/>
            <a:ext cx="346472" cy="295459"/>
          </a:xfrm>
          <a:custGeom>
            <a:rect b="b" l="l" r="r" t="t"/>
            <a:pathLst>
              <a:path extrusionOk="0" h="15932" w="285750">
                <a:moveTo>
                  <a:pt x="0" y="1"/>
                </a:moveTo>
                <a:lnTo>
                  <a:pt x="0" y="15931"/>
                </a:lnTo>
                <a:lnTo>
                  <a:pt x="285750" y="15931"/>
                </a:lnTo>
                <a:lnTo>
                  <a:pt x="28575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45"/>
          <p:cNvSpPr txBox="1"/>
          <p:nvPr/>
        </p:nvSpPr>
        <p:spPr>
          <a:xfrm rot="2976">
            <a:off x="5392502" y="3278912"/>
            <a:ext cx="3465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3</a:t>
            </a:r>
            <a:endParaRPr b="1" sz="3000">
              <a:solidFill>
                <a:schemeClr val="dk2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513" name="Google Shape;1513;p45"/>
          <p:cNvSpPr txBox="1"/>
          <p:nvPr/>
        </p:nvSpPr>
        <p:spPr>
          <a:xfrm rot="2976">
            <a:off x="3427152" y="3278912"/>
            <a:ext cx="3465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2</a:t>
            </a:r>
            <a:endParaRPr b="1" sz="3000">
              <a:solidFill>
                <a:schemeClr val="dk2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514" name="Google Shape;1514;p45"/>
          <p:cNvSpPr txBox="1"/>
          <p:nvPr/>
        </p:nvSpPr>
        <p:spPr>
          <a:xfrm rot="2976">
            <a:off x="1461802" y="3278912"/>
            <a:ext cx="3465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1</a:t>
            </a:r>
            <a:endParaRPr b="1" sz="3000">
              <a:solidFill>
                <a:schemeClr val="dk2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515" name="Google Shape;1515;p45"/>
          <p:cNvSpPr txBox="1"/>
          <p:nvPr/>
        </p:nvSpPr>
        <p:spPr>
          <a:xfrm rot="2976">
            <a:off x="7388527" y="3278912"/>
            <a:ext cx="3465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4</a:t>
            </a:r>
            <a:endParaRPr b="1" sz="3000">
              <a:solidFill>
                <a:schemeClr val="dk2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cxnSp>
        <p:nvCxnSpPr>
          <p:cNvPr id="1516" name="Google Shape;1516;p45"/>
          <p:cNvCxnSpPr>
            <a:stCxn id="1506" idx="0"/>
          </p:cNvCxnSpPr>
          <p:nvPr/>
        </p:nvCxnSpPr>
        <p:spPr>
          <a:xfrm flipH="1" rot="-5400000">
            <a:off x="1790840" y="1852252"/>
            <a:ext cx="726900" cy="1114200"/>
          </a:xfrm>
          <a:prstGeom prst="bentConnector4">
            <a:avLst>
              <a:gd fmla="val -32759" name="adj1"/>
              <a:gd fmla="val 89593" name="adj2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5" name="Google Shape;1505;p45"/>
          <p:cNvSpPr/>
          <p:nvPr/>
        </p:nvSpPr>
        <p:spPr>
          <a:xfrm>
            <a:off x="6667740" y="2045902"/>
            <a:ext cx="1764600" cy="2019725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45"/>
          <p:cNvSpPr/>
          <p:nvPr/>
        </p:nvSpPr>
        <p:spPr>
          <a:xfrm>
            <a:off x="4683456" y="2045902"/>
            <a:ext cx="1764600" cy="2019725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45"/>
          <p:cNvSpPr/>
          <p:nvPr/>
        </p:nvSpPr>
        <p:spPr>
          <a:xfrm>
            <a:off x="2699173" y="2045902"/>
            <a:ext cx="1764600" cy="2019725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45"/>
          <p:cNvSpPr/>
          <p:nvPr/>
        </p:nvSpPr>
        <p:spPr>
          <a:xfrm>
            <a:off x="714890" y="2045902"/>
            <a:ext cx="1764600" cy="2019725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45"/>
          <p:cNvSpPr/>
          <p:nvPr/>
        </p:nvSpPr>
        <p:spPr>
          <a:xfrm rot="-5400000">
            <a:off x="5934518" y="1726201"/>
            <a:ext cx="209323" cy="169170"/>
          </a:xfrm>
          <a:custGeom>
            <a:rect b="b" l="l" r="r" t="t"/>
            <a:pathLst>
              <a:path extrusionOk="0" h="5068" w="5836">
                <a:moveTo>
                  <a:pt x="5836" y="1"/>
                </a:moveTo>
                <a:lnTo>
                  <a:pt x="0" y="40"/>
                </a:lnTo>
                <a:lnTo>
                  <a:pt x="2958" y="5067"/>
                </a:lnTo>
                <a:lnTo>
                  <a:pt x="583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45"/>
          <p:cNvSpPr/>
          <p:nvPr/>
        </p:nvSpPr>
        <p:spPr>
          <a:xfrm rot="-5400000">
            <a:off x="3962819" y="1726201"/>
            <a:ext cx="209323" cy="169170"/>
          </a:xfrm>
          <a:custGeom>
            <a:rect b="b" l="l" r="r" t="t"/>
            <a:pathLst>
              <a:path extrusionOk="0" h="5068" w="5836">
                <a:moveTo>
                  <a:pt x="5836" y="1"/>
                </a:moveTo>
                <a:lnTo>
                  <a:pt x="0" y="40"/>
                </a:lnTo>
                <a:lnTo>
                  <a:pt x="2958" y="5067"/>
                </a:lnTo>
                <a:lnTo>
                  <a:pt x="5836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45"/>
          <p:cNvSpPr/>
          <p:nvPr/>
        </p:nvSpPr>
        <p:spPr>
          <a:xfrm rot="-5400000">
            <a:off x="1991127" y="1726201"/>
            <a:ext cx="209323" cy="169170"/>
          </a:xfrm>
          <a:custGeom>
            <a:rect b="b" l="l" r="r" t="t"/>
            <a:pathLst>
              <a:path extrusionOk="0" h="5068" w="5836">
                <a:moveTo>
                  <a:pt x="5836" y="1"/>
                </a:moveTo>
                <a:lnTo>
                  <a:pt x="0" y="40"/>
                </a:lnTo>
                <a:lnTo>
                  <a:pt x="2958" y="5067"/>
                </a:lnTo>
                <a:lnTo>
                  <a:pt x="583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4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CYCLIC APPROACH</a:t>
            </a:r>
            <a:endParaRPr/>
          </a:p>
        </p:txBody>
      </p:sp>
      <p:grpSp>
        <p:nvGrpSpPr>
          <p:cNvPr id="1523" name="Google Shape;1523;p45"/>
          <p:cNvGrpSpPr/>
          <p:nvPr/>
        </p:nvGrpSpPr>
        <p:grpSpPr>
          <a:xfrm>
            <a:off x="1454381" y="2202545"/>
            <a:ext cx="356245" cy="317607"/>
            <a:chOff x="4880567" y="1535870"/>
            <a:chExt cx="356245" cy="317607"/>
          </a:xfrm>
        </p:grpSpPr>
        <p:sp>
          <p:nvSpPr>
            <p:cNvPr id="1524" name="Google Shape;1524;p45"/>
            <p:cNvSpPr/>
            <p:nvPr/>
          </p:nvSpPr>
          <p:spPr>
            <a:xfrm>
              <a:off x="5103774" y="1535870"/>
              <a:ext cx="100448" cy="128138"/>
            </a:xfrm>
            <a:custGeom>
              <a:rect b="b" l="l" r="r" t="t"/>
              <a:pathLst>
                <a:path extrusionOk="0" h="4026" w="3156">
                  <a:moveTo>
                    <a:pt x="1560" y="334"/>
                  </a:moveTo>
                  <a:cubicBezTo>
                    <a:pt x="2251" y="334"/>
                    <a:pt x="2799" y="882"/>
                    <a:pt x="2799" y="1561"/>
                  </a:cubicBezTo>
                  <a:cubicBezTo>
                    <a:pt x="2799" y="2120"/>
                    <a:pt x="2453" y="2573"/>
                    <a:pt x="1965" y="2739"/>
                  </a:cubicBezTo>
                  <a:lnTo>
                    <a:pt x="2251" y="1608"/>
                  </a:lnTo>
                  <a:cubicBezTo>
                    <a:pt x="2275" y="1513"/>
                    <a:pt x="2215" y="1430"/>
                    <a:pt x="2132" y="1418"/>
                  </a:cubicBezTo>
                  <a:cubicBezTo>
                    <a:pt x="2113" y="1410"/>
                    <a:pt x="2094" y="1407"/>
                    <a:pt x="2076" y="1407"/>
                  </a:cubicBezTo>
                  <a:cubicBezTo>
                    <a:pt x="2006" y="1407"/>
                    <a:pt x="1948" y="1461"/>
                    <a:pt x="1929" y="1537"/>
                  </a:cubicBezTo>
                  <a:lnTo>
                    <a:pt x="1917" y="1584"/>
                  </a:lnTo>
                  <a:lnTo>
                    <a:pt x="1215" y="1584"/>
                  </a:lnTo>
                  <a:lnTo>
                    <a:pt x="1203" y="1537"/>
                  </a:lnTo>
                  <a:cubicBezTo>
                    <a:pt x="1182" y="1453"/>
                    <a:pt x="1106" y="1415"/>
                    <a:pt x="1040" y="1415"/>
                  </a:cubicBezTo>
                  <a:cubicBezTo>
                    <a:pt x="1031" y="1415"/>
                    <a:pt x="1021" y="1416"/>
                    <a:pt x="1013" y="1418"/>
                  </a:cubicBezTo>
                  <a:cubicBezTo>
                    <a:pt x="917" y="1441"/>
                    <a:pt x="882" y="1537"/>
                    <a:pt x="894" y="1608"/>
                  </a:cubicBezTo>
                  <a:lnTo>
                    <a:pt x="1179" y="2739"/>
                  </a:lnTo>
                  <a:cubicBezTo>
                    <a:pt x="679" y="2573"/>
                    <a:pt x="322" y="2120"/>
                    <a:pt x="322" y="1561"/>
                  </a:cubicBezTo>
                  <a:cubicBezTo>
                    <a:pt x="322" y="882"/>
                    <a:pt x="882" y="334"/>
                    <a:pt x="1560" y="334"/>
                  </a:cubicBezTo>
                  <a:close/>
                  <a:moveTo>
                    <a:pt x="1822" y="1906"/>
                  </a:moveTo>
                  <a:lnTo>
                    <a:pt x="1608" y="2799"/>
                  </a:lnTo>
                  <a:lnTo>
                    <a:pt x="1513" y="2799"/>
                  </a:lnTo>
                  <a:lnTo>
                    <a:pt x="1286" y="1906"/>
                  </a:lnTo>
                  <a:close/>
                  <a:moveTo>
                    <a:pt x="1906" y="3096"/>
                  </a:moveTo>
                  <a:lnTo>
                    <a:pt x="1906" y="3501"/>
                  </a:lnTo>
                  <a:lnTo>
                    <a:pt x="1917" y="3501"/>
                  </a:lnTo>
                  <a:lnTo>
                    <a:pt x="1203" y="3513"/>
                  </a:lnTo>
                  <a:cubicBezTo>
                    <a:pt x="1203" y="3513"/>
                    <a:pt x="1191" y="3513"/>
                    <a:pt x="1191" y="3501"/>
                  </a:cubicBezTo>
                  <a:lnTo>
                    <a:pt x="1191" y="3096"/>
                  </a:lnTo>
                  <a:cubicBezTo>
                    <a:pt x="1310" y="3120"/>
                    <a:pt x="1429" y="3144"/>
                    <a:pt x="1548" y="3144"/>
                  </a:cubicBezTo>
                  <a:cubicBezTo>
                    <a:pt x="1667" y="3144"/>
                    <a:pt x="1798" y="3120"/>
                    <a:pt x="1906" y="3096"/>
                  </a:cubicBezTo>
                  <a:close/>
                  <a:moveTo>
                    <a:pt x="1560" y="1"/>
                  </a:moveTo>
                  <a:cubicBezTo>
                    <a:pt x="703" y="1"/>
                    <a:pt x="1" y="703"/>
                    <a:pt x="1" y="1561"/>
                  </a:cubicBezTo>
                  <a:cubicBezTo>
                    <a:pt x="1" y="2180"/>
                    <a:pt x="358" y="2704"/>
                    <a:pt x="882" y="2977"/>
                  </a:cubicBezTo>
                  <a:lnTo>
                    <a:pt x="882" y="3501"/>
                  </a:lnTo>
                  <a:cubicBezTo>
                    <a:pt x="882" y="3692"/>
                    <a:pt x="1024" y="3847"/>
                    <a:pt x="1215" y="3847"/>
                  </a:cubicBezTo>
                  <a:lnTo>
                    <a:pt x="1417" y="3847"/>
                  </a:lnTo>
                  <a:lnTo>
                    <a:pt x="1417" y="3858"/>
                  </a:lnTo>
                  <a:cubicBezTo>
                    <a:pt x="1417" y="3942"/>
                    <a:pt x="1489" y="4025"/>
                    <a:pt x="1572" y="4025"/>
                  </a:cubicBezTo>
                  <a:cubicBezTo>
                    <a:pt x="1667" y="4025"/>
                    <a:pt x="1739" y="3942"/>
                    <a:pt x="1739" y="3858"/>
                  </a:cubicBezTo>
                  <a:lnTo>
                    <a:pt x="1739" y="3847"/>
                  </a:lnTo>
                  <a:lnTo>
                    <a:pt x="1929" y="3847"/>
                  </a:lnTo>
                  <a:cubicBezTo>
                    <a:pt x="2120" y="3847"/>
                    <a:pt x="2275" y="3692"/>
                    <a:pt x="2275" y="3501"/>
                  </a:cubicBezTo>
                  <a:lnTo>
                    <a:pt x="2275" y="2977"/>
                  </a:lnTo>
                  <a:cubicBezTo>
                    <a:pt x="2799" y="2727"/>
                    <a:pt x="3156" y="2192"/>
                    <a:pt x="3156" y="1561"/>
                  </a:cubicBezTo>
                  <a:cubicBezTo>
                    <a:pt x="3120" y="703"/>
                    <a:pt x="2429" y="1"/>
                    <a:pt x="15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45"/>
            <p:cNvSpPr/>
            <p:nvPr/>
          </p:nvSpPr>
          <p:spPr>
            <a:xfrm>
              <a:off x="4880567" y="1552929"/>
              <a:ext cx="200895" cy="300547"/>
            </a:xfrm>
            <a:custGeom>
              <a:rect b="b" l="l" r="r" t="t"/>
              <a:pathLst>
                <a:path extrusionOk="0" h="9443" w="6312">
                  <a:moveTo>
                    <a:pt x="3144" y="310"/>
                  </a:moveTo>
                  <a:cubicBezTo>
                    <a:pt x="3632" y="310"/>
                    <a:pt x="4037" y="632"/>
                    <a:pt x="4037" y="1025"/>
                  </a:cubicBezTo>
                  <a:cubicBezTo>
                    <a:pt x="3751" y="929"/>
                    <a:pt x="3454" y="870"/>
                    <a:pt x="3144" y="870"/>
                  </a:cubicBezTo>
                  <a:cubicBezTo>
                    <a:pt x="2834" y="870"/>
                    <a:pt x="2537" y="929"/>
                    <a:pt x="2251" y="1025"/>
                  </a:cubicBezTo>
                  <a:cubicBezTo>
                    <a:pt x="2251" y="644"/>
                    <a:pt x="2644" y="310"/>
                    <a:pt x="3144" y="310"/>
                  </a:cubicBezTo>
                  <a:close/>
                  <a:moveTo>
                    <a:pt x="3144" y="1191"/>
                  </a:moveTo>
                  <a:cubicBezTo>
                    <a:pt x="4299" y="1191"/>
                    <a:pt x="5251" y="2144"/>
                    <a:pt x="5251" y="3311"/>
                  </a:cubicBezTo>
                  <a:cubicBezTo>
                    <a:pt x="5251" y="3620"/>
                    <a:pt x="5180" y="3918"/>
                    <a:pt x="5061" y="4203"/>
                  </a:cubicBezTo>
                  <a:lnTo>
                    <a:pt x="5061" y="4049"/>
                  </a:lnTo>
                  <a:cubicBezTo>
                    <a:pt x="5061" y="3858"/>
                    <a:pt x="4978" y="3668"/>
                    <a:pt x="4823" y="3525"/>
                  </a:cubicBezTo>
                  <a:cubicBezTo>
                    <a:pt x="4501" y="3251"/>
                    <a:pt x="3751" y="2739"/>
                    <a:pt x="2453" y="2608"/>
                  </a:cubicBezTo>
                  <a:cubicBezTo>
                    <a:pt x="2447" y="2607"/>
                    <a:pt x="2441" y="2607"/>
                    <a:pt x="2435" y="2607"/>
                  </a:cubicBezTo>
                  <a:cubicBezTo>
                    <a:pt x="2360" y="2607"/>
                    <a:pt x="2297" y="2674"/>
                    <a:pt x="2275" y="2751"/>
                  </a:cubicBezTo>
                  <a:cubicBezTo>
                    <a:pt x="2263" y="2846"/>
                    <a:pt x="2334" y="2918"/>
                    <a:pt x="2430" y="2930"/>
                  </a:cubicBezTo>
                  <a:cubicBezTo>
                    <a:pt x="3632" y="3049"/>
                    <a:pt x="4323" y="3513"/>
                    <a:pt x="4620" y="3763"/>
                  </a:cubicBezTo>
                  <a:cubicBezTo>
                    <a:pt x="4692" y="3822"/>
                    <a:pt x="4728" y="3930"/>
                    <a:pt x="4728" y="4037"/>
                  </a:cubicBezTo>
                  <a:lnTo>
                    <a:pt x="4728" y="4346"/>
                  </a:lnTo>
                  <a:cubicBezTo>
                    <a:pt x="4728" y="5227"/>
                    <a:pt x="4025" y="5942"/>
                    <a:pt x="3144" y="5942"/>
                  </a:cubicBezTo>
                  <a:cubicBezTo>
                    <a:pt x="3137" y="5942"/>
                    <a:pt x="3130" y="5942"/>
                    <a:pt x="3122" y="5942"/>
                  </a:cubicBezTo>
                  <a:cubicBezTo>
                    <a:pt x="2251" y="5942"/>
                    <a:pt x="1549" y="5232"/>
                    <a:pt x="1549" y="4358"/>
                  </a:cubicBezTo>
                  <a:lnTo>
                    <a:pt x="1549" y="4227"/>
                  </a:lnTo>
                  <a:cubicBezTo>
                    <a:pt x="1549" y="4168"/>
                    <a:pt x="1584" y="4108"/>
                    <a:pt x="1644" y="4084"/>
                  </a:cubicBezTo>
                  <a:cubicBezTo>
                    <a:pt x="1846" y="3965"/>
                    <a:pt x="2120" y="3739"/>
                    <a:pt x="2239" y="3370"/>
                  </a:cubicBezTo>
                  <a:cubicBezTo>
                    <a:pt x="2263" y="3275"/>
                    <a:pt x="2215" y="3191"/>
                    <a:pt x="2132" y="3156"/>
                  </a:cubicBezTo>
                  <a:cubicBezTo>
                    <a:pt x="2113" y="3151"/>
                    <a:pt x="2094" y="3149"/>
                    <a:pt x="2077" y="3149"/>
                  </a:cubicBezTo>
                  <a:cubicBezTo>
                    <a:pt x="2005" y="3149"/>
                    <a:pt x="1946" y="3187"/>
                    <a:pt x="1918" y="3263"/>
                  </a:cubicBezTo>
                  <a:cubicBezTo>
                    <a:pt x="1834" y="3525"/>
                    <a:pt x="1620" y="3692"/>
                    <a:pt x="1477" y="3787"/>
                  </a:cubicBezTo>
                  <a:cubicBezTo>
                    <a:pt x="1322" y="3870"/>
                    <a:pt x="1215" y="4037"/>
                    <a:pt x="1215" y="4203"/>
                  </a:cubicBezTo>
                  <a:cubicBezTo>
                    <a:pt x="1084" y="3918"/>
                    <a:pt x="1025" y="3620"/>
                    <a:pt x="1025" y="3311"/>
                  </a:cubicBezTo>
                  <a:cubicBezTo>
                    <a:pt x="1025" y="2144"/>
                    <a:pt x="1977" y="1191"/>
                    <a:pt x="3144" y="1191"/>
                  </a:cubicBezTo>
                  <a:close/>
                  <a:moveTo>
                    <a:pt x="3858" y="6144"/>
                  </a:moveTo>
                  <a:lnTo>
                    <a:pt x="3858" y="6537"/>
                  </a:lnTo>
                  <a:cubicBezTo>
                    <a:pt x="3858" y="6740"/>
                    <a:pt x="3977" y="6918"/>
                    <a:pt x="4168" y="7013"/>
                  </a:cubicBezTo>
                  <a:lnTo>
                    <a:pt x="4406" y="7121"/>
                  </a:lnTo>
                  <a:cubicBezTo>
                    <a:pt x="4156" y="7597"/>
                    <a:pt x="3680" y="7894"/>
                    <a:pt x="3144" y="7894"/>
                  </a:cubicBezTo>
                  <a:cubicBezTo>
                    <a:pt x="2608" y="7894"/>
                    <a:pt x="2132" y="7597"/>
                    <a:pt x="1882" y="7121"/>
                  </a:cubicBezTo>
                  <a:lnTo>
                    <a:pt x="2120" y="7013"/>
                  </a:lnTo>
                  <a:cubicBezTo>
                    <a:pt x="2311" y="6918"/>
                    <a:pt x="2430" y="6740"/>
                    <a:pt x="2430" y="6537"/>
                  </a:cubicBezTo>
                  <a:lnTo>
                    <a:pt x="2430" y="6144"/>
                  </a:lnTo>
                  <a:cubicBezTo>
                    <a:pt x="2644" y="6239"/>
                    <a:pt x="2882" y="6287"/>
                    <a:pt x="3144" y="6287"/>
                  </a:cubicBezTo>
                  <a:cubicBezTo>
                    <a:pt x="3394" y="6287"/>
                    <a:pt x="3632" y="6239"/>
                    <a:pt x="3858" y="6144"/>
                  </a:cubicBezTo>
                  <a:close/>
                  <a:moveTo>
                    <a:pt x="3144" y="1"/>
                  </a:moveTo>
                  <a:cubicBezTo>
                    <a:pt x="2465" y="1"/>
                    <a:pt x="1918" y="465"/>
                    <a:pt x="1918" y="1048"/>
                  </a:cubicBezTo>
                  <a:cubicBezTo>
                    <a:pt x="1918" y="1084"/>
                    <a:pt x="1918" y="1144"/>
                    <a:pt x="1930" y="1191"/>
                  </a:cubicBezTo>
                  <a:cubicBezTo>
                    <a:pt x="1191" y="1608"/>
                    <a:pt x="703" y="2418"/>
                    <a:pt x="703" y="3322"/>
                  </a:cubicBezTo>
                  <a:cubicBezTo>
                    <a:pt x="703" y="3918"/>
                    <a:pt x="918" y="4501"/>
                    <a:pt x="1310" y="4942"/>
                  </a:cubicBezTo>
                  <a:cubicBezTo>
                    <a:pt x="1441" y="5370"/>
                    <a:pt x="1727" y="5739"/>
                    <a:pt x="2096" y="5989"/>
                  </a:cubicBezTo>
                  <a:lnTo>
                    <a:pt x="2096" y="6549"/>
                  </a:lnTo>
                  <a:cubicBezTo>
                    <a:pt x="2096" y="6620"/>
                    <a:pt x="2049" y="6680"/>
                    <a:pt x="1989" y="6716"/>
                  </a:cubicBezTo>
                  <a:lnTo>
                    <a:pt x="525" y="7371"/>
                  </a:lnTo>
                  <a:cubicBezTo>
                    <a:pt x="203" y="7501"/>
                    <a:pt x="1" y="7811"/>
                    <a:pt x="1" y="8156"/>
                  </a:cubicBezTo>
                  <a:lnTo>
                    <a:pt x="1" y="9276"/>
                  </a:lnTo>
                  <a:cubicBezTo>
                    <a:pt x="1" y="9359"/>
                    <a:pt x="72" y="9442"/>
                    <a:pt x="167" y="9442"/>
                  </a:cubicBezTo>
                  <a:cubicBezTo>
                    <a:pt x="251" y="9442"/>
                    <a:pt x="322" y="9359"/>
                    <a:pt x="322" y="9276"/>
                  </a:cubicBezTo>
                  <a:lnTo>
                    <a:pt x="322" y="8156"/>
                  </a:lnTo>
                  <a:cubicBezTo>
                    <a:pt x="322" y="7954"/>
                    <a:pt x="441" y="7752"/>
                    <a:pt x="656" y="7668"/>
                  </a:cubicBezTo>
                  <a:lnTo>
                    <a:pt x="1596" y="7251"/>
                  </a:lnTo>
                  <a:cubicBezTo>
                    <a:pt x="1894" y="7847"/>
                    <a:pt x="2489" y="8216"/>
                    <a:pt x="3156" y="8216"/>
                  </a:cubicBezTo>
                  <a:cubicBezTo>
                    <a:pt x="3823" y="8216"/>
                    <a:pt x="4418" y="7847"/>
                    <a:pt x="4716" y="7251"/>
                  </a:cubicBezTo>
                  <a:lnTo>
                    <a:pt x="5656" y="7668"/>
                  </a:lnTo>
                  <a:cubicBezTo>
                    <a:pt x="5847" y="7752"/>
                    <a:pt x="5978" y="7942"/>
                    <a:pt x="5978" y="8156"/>
                  </a:cubicBezTo>
                  <a:lnTo>
                    <a:pt x="5978" y="9276"/>
                  </a:lnTo>
                  <a:cubicBezTo>
                    <a:pt x="5978" y="9359"/>
                    <a:pt x="6061" y="9442"/>
                    <a:pt x="6144" y="9442"/>
                  </a:cubicBezTo>
                  <a:cubicBezTo>
                    <a:pt x="6240" y="9442"/>
                    <a:pt x="6311" y="9359"/>
                    <a:pt x="6311" y="9276"/>
                  </a:cubicBezTo>
                  <a:lnTo>
                    <a:pt x="6311" y="8156"/>
                  </a:lnTo>
                  <a:cubicBezTo>
                    <a:pt x="6287" y="7811"/>
                    <a:pt x="6073" y="7501"/>
                    <a:pt x="5763" y="7371"/>
                  </a:cubicBezTo>
                  <a:lnTo>
                    <a:pt x="4287" y="6716"/>
                  </a:lnTo>
                  <a:cubicBezTo>
                    <a:pt x="4216" y="6680"/>
                    <a:pt x="4180" y="6609"/>
                    <a:pt x="4180" y="6549"/>
                  </a:cubicBezTo>
                  <a:lnTo>
                    <a:pt x="4180" y="5989"/>
                  </a:lnTo>
                  <a:cubicBezTo>
                    <a:pt x="4549" y="5739"/>
                    <a:pt x="4835" y="5370"/>
                    <a:pt x="4966" y="4942"/>
                  </a:cubicBezTo>
                  <a:cubicBezTo>
                    <a:pt x="5359" y="4501"/>
                    <a:pt x="5585" y="3918"/>
                    <a:pt x="5585" y="3322"/>
                  </a:cubicBezTo>
                  <a:cubicBezTo>
                    <a:pt x="5585" y="2418"/>
                    <a:pt x="5073" y="1608"/>
                    <a:pt x="4347" y="1191"/>
                  </a:cubicBezTo>
                  <a:cubicBezTo>
                    <a:pt x="4358" y="1144"/>
                    <a:pt x="4358" y="1084"/>
                    <a:pt x="4358" y="1048"/>
                  </a:cubicBezTo>
                  <a:cubicBezTo>
                    <a:pt x="4358" y="465"/>
                    <a:pt x="3811" y="1"/>
                    <a:pt x="3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45"/>
            <p:cNvSpPr/>
            <p:nvPr/>
          </p:nvSpPr>
          <p:spPr>
            <a:xfrm>
              <a:off x="4919620" y="1820471"/>
              <a:ext cx="10248" cy="33005"/>
            </a:xfrm>
            <a:custGeom>
              <a:rect b="b" l="l" r="r" t="t"/>
              <a:pathLst>
                <a:path extrusionOk="0" h="1037" w="322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870"/>
                  </a:lnTo>
                  <a:cubicBezTo>
                    <a:pt x="0" y="953"/>
                    <a:pt x="72" y="1036"/>
                    <a:pt x="155" y="1036"/>
                  </a:cubicBezTo>
                  <a:cubicBezTo>
                    <a:pt x="250" y="1036"/>
                    <a:pt x="322" y="953"/>
                    <a:pt x="322" y="870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45"/>
            <p:cNvSpPr/>
            <p:nvPr/>
          </p:nvSpPr>
          <p:spPr>
            <a:xfrm>
              <a:off x="5031398" y="1820471"/>
              <a:ext cx="10248" cy="33005"/>
            </a:xfrm>
            <a:custGeom>
              <a:rect b="b" l="l" r="r" t="t"/>
              <a:pathLst>
                <a:path extrusionOk="0" h="1037" w="322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870"/>
                  </a:lnTo>
                  <a:cubicBezTo>
                    <a:pt x="0" y="953"/>
                    <a:pt x="72" y="1036"/>
                    <a:pt x="155" y="1036"/>
                  </a:cubicBezTo>
                  <a:cubicBezTo>
                    <a:pt x="250" y="1036"/>
                    <a:pt x="322" y="953"/>
                    <a:pt x="322" y="870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45"/>
            <p:cNvSpPr/>
            <p:nvPr/>
          </p:nvSpPr>
          <p:spPr>
            <a:xfrm>
              <a:off x="5070418" y="1552547"/>
              <a:ext cx="166394" cy="173969"/>
            </a:xfrm>
            <a:custGeom>
              <a:rect b="b" l="l" r="r" t="t"/>
              <a:pathLst>
                <a:path extrusionOk="0" h="5466" w="5228">
                  <a:moveTo>
                    <a:pt x="691" y="1"/>
                  </a:moveTo>
                  <a:cubicBezTo>
                    <a:pt x="298" y="1"/>
                    <a:pt x="1" y="310"/>
                    <a:pt x="1" y="679"/>
                  </a:cubicBezTo>
                  <a:lnTo>
                    <a:pt x="1" y="3501"/>
                  </a:lnTo>
                  <a:cubicBezTo>
                    <a:pt x="1" y="3882"/>
                    <a:pt x="322" y="4180"/>
                    <a:pt x="691" y="4180"/>
                  </a:cubicBezTo>
                  <a:lnTo>
                    <a:pt x="1001" y="4180"/>
                  </a:lnTo>
                  <a:lnTo>
                    <a:pt x="763" y="5144"/>
                  </a:lnTo>
                  <a:cubicBezTo>
                    <a:pt x="739" y="5251"/>
                    <a:pt x="775" y="5358"/>
                    <a:pt x="870" y="5418"/>
                  </a:cubicBezTo>
                  <a:cubicBezTo>
                    <a:pt x="918" y="5442"/>
                    <a:pt x="953" y="5466"/>
                    <a:pt x="1001" y="5466"/>
                  </a:cubicBezTo>
                  <a:cubicBezTo>
                    <a:pt x="1049" y="5466"/>
                    <a:pt x="1108" y="5442"/>
                    <a:pt x="1156" y="5418"/>
                  </a:cubicBezTo>
                  <a:lnTo>
                    <a:pt x="2846" y="4180"/>
                  </a:lnTo>
                  <a:lnTo>
                    <a:pt x="4549" y="4180"/>
                  </a:lnTo>
                  <a:cubicBezTo>
                    <a:pt x="4930" y="4180"/>
                    <a:pt x="5228" y="3870"/>
                    <a:pt x="5228" y="3501"/>
                  </a:cubicBezTo>
                  <a:lnTo>
                    <a:pt x="5228" y="679"/>
                  </a:lnTo>
                  <a:cubicBezTo>
                    <a:pt x="5228" y="310"/>
                    <a:pt x="4918" y="1"/>
                    <a:pt x="4549" y="1"/>
                  </a:cubicBezTo>
                  <a:cubicBezTo>
                    <a:pt x="4454" y="1"/>
                    <a:pt x="4382" y="72"/>
                    <a:pt x="4382" y="167"/>
                  </a:cubicBezTo>
                  <a:cubicBezTo>
                    <a:pt x="4382" y="251"/>
                    <a:pt x="4454" y="322"/>
                    <a:pt x="4549" y="322"/>
                  </a:cubicBezTo>
                  <a:cubicBezTo>
                    <a:pt x="4739" y="322"/>
                    <a:pt x="4906" y="489"/>
                    <a:pt x="4906" y="679"/>
                  </a:cubicBezTo>
                  <a:lnTo>
                    <a:pt x="4906" y="3489"/>
                  </a:lnTo>
                  <a:cubicBezTo>
                    <a:pt x="4906" y="3692"/>
                    <a:pt x="4739" y="3846"/>
                    <a:pt x="4549" y="3846"/>
                  </a:cubicBezTo>
                  <a:lnTo>
                    <a:pt x="2787" y="3846"/>
                  </a:lnTo>
                  <a:cubicBezTo>
                    <a:pt x="2763" y="3846"/>
                    <a:pt x="2715" y="3870"/>
                    <a:pt x="2704" y="3882"/>
                  </a:cubicBezTo>
                  <a:lnTo>
                    <a:pt x="1132" y="5013"/>
                  </a:lnTo>
                  <a:lnTo>
                    <a:pt x="1370" y="4049"/>
                  </a:lnTo>
                  <a:cubicBezTo>
                    <a:pt x="1394" y="4001"/>
                    <a:pt x="1370" y="3942"/>
                    <a:pt x="1346" y="3918"/>
                  </a:cubicBezTo>
                  <a:cubicBezTo>
                    <a:pt x="1310" y="3870"/>
                    <a:pt x="1275" y="3858"/>
                    <a:pt x="1215" y="3858"/>
                  </a:cubicBezTo>
                  <a:lnTo>
                    <a:pt x="691" y="3858"/>
                  </a:lnTo>
                  <a:cubicBezTo>
                    <a:pt x="501" y="3858"/>
                    <a:pt x="334" y="3692"/>
                    <a:pt x="334" y="3501"/>
                  </a:cubicBezTo>
                  <a:lnTo>
                    <a:pt x="334" y="679"/>
                  </a:lnTo>
                  <a:cubicBezTo>
                    <a:pt x="334" y="489"/>
                    <a:pt x="489" y="322"/>
                    <a:pt x="691" y="322"/>
                  </a:cubicBezTo>
                  <a:cubicBezTo>
                    <a:pt x="775" y="322"/>
                    <a:pt x="846" y="251"/>
                    <a:pt x="846" y="167"/>
                  </a:cubicBezTo>
                  <a:cubicBezTo>
                    <a:pt x="846" y="72"/>
                    <a:pt x="775" y="1"/>
                    <a:pt x="6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9" name="Google Shape;1529;p45"/>
          <p:cNvGrpSpPr/>
          <p:nvPr/>
        </p:nvGrpSpPr>
        <p:grpSpPr>
          <a:xfrm>
            <a:off x="7395592" y="2170081"/>
            <a:ext cx="332375" cy="350071"/>
            <a:chOff x="870939" y="1975821"/>
            <a:chExt cx="332375" cy="350071"/>
          </a:xfrm>
        </p:grpSpPr>
        <p:sp>
          <p:nvSpPr>
            <p:cNvPr id="1530" name="Google Shape;1530;p45"/>
            <p:cNvSpPr/>
            <p:nvPr/>
          </p:nvSpPr>
          <p:spPr>
            <a:xfrm>
              <a:off x="870939" y="1975821"/>
              <a:ext cx="332375" cy="350071"/>
            </a:xfrm>
            <a:custGeom>
              <a:rect b="b" l="l" r="r" t="t"/>
              <a:pathLst>
                <a:path extrusionOk="0" h="10999" w="10443">
                  <a:moveTo>
                    <a:pt x="8049" y="334"/>
                  </a:moveTo>
                  <a:lnTo>
                    <a:pt x="5728" y="3573"/>
                  </a:lnTo>
                  <a:lnTo>
                    <a:pt x="5406" y="3120"/>
                  </a:lnTo>
                  <a:lnTo>
                    <a:pt x="7395" y="334"/>
                  </a:lnTo>
                  <a:close/>
                  <a:moveTo>
                    <a:pt x="9109" y="334"/>
                  </a:moveTo>
                  <a:lnTo>
                    <a:pt x="6263" y="4311"/>
                  </a:lnTo>
                  <a:lnTo>
                    <a:pt x="5942" y="3847"/>
                  </a:lnTo>
                  <a:lnTo>
                    <a:pt x="8454" y="334"/>
                  </a:lnTo>
                  <a:close/>
                  <a:moveTo>
                    <a:pt x="3025" y="334"/>
                  </a:moveTo>
                  <a:lnTo>
                    <a:pt x="6025" y="4525"/>
                  </a:lnTo>
                  <a:cubicBezTo>
                    <a:pt x="5998" y="4533"/>
                    <a:pt x="5970" y="4537"/>
                    <a:pt x="5942" y="4537"/>
                  </a:cubicBezTo>
                  <a:cubicBezTo>
                    <a:pt x="5849" y="4537"/>
                    <a:pt x="5759" y="4494"/>
                    <a:pt x="5704" y="4430"/>
                  </a:cubicBezTo>
                  <a:cubicBezTo>
                    <a:pt x="5561" y="4287"/>
                    <a:pt x="5382" y="4228"/>
                    <a:pt x="5228" y="4228"/>
                  </a:cubicBezTo>
                  <a:lnTo>
                    <a:pt x="2430" y="334"/>
                  </a:lnTo>
                  <a:close/>
                  <a:moveTo>
                    <a:pt x="2025" y="334"/>
                  </a:moveTo>
                  <a:lnTo>
                    <a:pt x="4882" y="4323"/>
                  </a:lnTo>
                  <a:cubicBezTo>
                    <a:pt x="4823" y="4347"/>
                    <a:pt x="4775" y="4394"/>
                    <a:pt x="4728" y="4442"/>
                  </a:cubicBezTo>
                  <a:cubicBezTo>
                    <a:pt x="4667" y="4503"/>
                    <a:pt x="4569" y="4544"/>
                    <a:pt x="4474" y="4544"/>
                  </a:cubicBezTo>
                  <a:cubicBezTo>
                    <a:pt x="4438" y="4544"/>
                    <a:pt x="4403" y="4538"/>
                    <a:pt x="4370" y="4525"/>
                  </a:cubicBezTo>
                  <a:lnTo>
                    <a:pt x="1370" y="334"/>
                  </a:lnTo>
                  <a:close/>
                  <a:moveTo>
                    <a:pt x="965" y="334"/>
                  </a:moveTo>
                  <a:lnTo>
                    <a:pt x="3942" y="4490"/>
                  </a:lnTo>
                  <a:cubicBezTo>
                    <a:pt x="3775" y="4525"/>
                    <a:pt x="3632" y="4621"/>
                    <a:pt x="3525" y="4763"/>
                  </a:cubicBezTo>
                  <a:lnTo>
                    <a:pt x="358" y="334"/>
                  </a:lnTo>
                  <a:close/>
                  <a:moveTo>
                    <a:pt x="10062" y="334"/>
                  </a:moveTo>
                  <a:lnTo>
                    <a:pt x="6894" y="4763"/>
                  </a:lnTo>
                  <a:cubicBezTo>
                    <a:pt x="6799" y="4632"/>
                    <a:pt x="6668" y="4549"/>
                    <a:pt x="6513" y="4501"/>
                  </a:cubicBezTo>
                  <a:lnTo>
                    <a:pt x="9514" y="334"/>
                  </a:lnTo>
                  <a:close/>
                  <a:moveTo>
                    <a:pt x="5192" y="4582"/>
                  </a:moveTo>
                  <a:cubicBezTo>
                    <a:pt x="5284" y="4582"/>
                    <a:pt x="5376" y="4615"/>
                    <a:pt x="5442" y="4680"/>
                  </a:cubicBezTo>
                  <a:cubicBezTo>
                    <a:pt x="5577" y="4807"/>
                    <a:pt x="5744" y="4876"/>
                    <a:pt x="5917" y="4876"/>
                  </a:cubicBezTo>
                  <a:cubicBezTo>
                    <a:pt x="6004" y="4876"/>
                    <a:pt x="6093" y="4859"/>
                    <a:pt x="6180" y="4823"/>
                  </a:cubicBezTo>
                  <a:cubicBezTo>
                    <a:pt x="6216" y="4808"/>
                    <a:pt x="6254" y="4801"/>
                    <a:pt x="6293" y="4801"/>
                  </a:cubicBezTo>
                  <a:cubicBezTo>
                    <a:pt x="6436" y="4801"/>
                    <a:pt x="6586" y="4897"/>
                    <a:pt x="6633" y="5037"/>
                  </a:cubicBezTo>
                  <a:cubicBezTo>
                    <a:pt x="6633" y="5049"/>
                    <a:pt x="6644" y="5061"/>
                    <a:pt x="6644" y="5061"/>
                  </a:cubicBezTo>
                  <a:cubicBezTo>
                    <a:pt x="6728" y="5263"/>
                    <a:pt x="6859" y="5335"/>
                    <a:pt x="6859" y="5335"/>
                  </a:cubicBezTo>
                  <a:cubicBezTo>
                    <a:pt x="6990" y="5406"/>
                    <a:pt x="7133" y="5454"/>
                    <a:pt x="7264" y="5466"/>
                  </a:cubicBezTo>
                  <a:cubicBezTo>
                    <a:pt x="7454" y="5478"/>
                    <a:pt x="7621" y="5644"/>
                    <a:pt x="7609" y="5859"/>
                  </a:cubicBezTo>
                  <a:cubicBezTo>
                    <a:pt x="7585" y="6121"/>
                    <a:pt x="7740" y="6371"/>
                    <a:pt x="7978" y="6490"/>
                  </a:cubicBezTo>
                  <a:cubicBezTo>
                    <a:pt x="8157" y="6585"/>
                    <a:pt x="8228" y="6811"/>
                    <a:pt x="8145" y="6990"/>
                  </a:cubicBezTo>
                  <a:cubicBezTo>
                    <a:pt x="8026" y="7228"/>
                    <a:pt x="8049" y="7526"/>
                    <a:pt x="8216" y="7728"/>
                  </a:cubicBezTo>
                  <a:cubicBezTo>
                    <a:pt x="8335" y="7883"/>
                    <a:pt x="8323" y="8121"/>
                    <a:pt x="8157" y="8240"/>
                  </a:cubicBezTo>
                  <a:cubicBezTo>
                    <a:pt x="7942" y="8395"/>
                    <a:pt x="7859" y="8681"/>
                    <a:pt x="7930" y="8931"/>
                  </a:cubicBezTo>
                  <a:cubicBezTo>
                    <a:pt x="7978" y="9133"/>
                    <a:pt x="7871" y="9323"/>
                    <a:pt x="7680" y="9383"/>
                  </a:cubicBezTo>
                  <a:cubicBezTo>
                    <a:pt x="7430" y="9454"/>
                    <a:pt x="7228" y="9669"/>
                    <a:pt x="7192" y="9931"/>
                  </a:cubicBezTo>
                  <a:cubicBezTo>
                    <a:pt x="7160" y="10101"/>
                    <a:pt x="7004" y="10234"/>
                    <a:pt x="6835" y="10234"/>
                  </a:cubicBezTo>
                  <a:cubicBezTo>
                    <a:pt x="6815" y="10234"/>
                    <a:pt x="6795" y="10232"/>
                    <a:pt x="6775" y="10228"/>
                  </a:cubicBezTo>
                  <a:cubicBezTo>
                    <a:pt x="6735" y="10221"/>
                    <a:pt x="6695" y="10218"/>
                    <a:pt x="6656" y="10218"/>
                  </a:cubicBezTo>
                  <a:cubicBezTo>
                    <a:pt x="6427" y="10218"/>
                    <a:pt x="6217" y="10333"/>
                    <a:pt x="6085" y="10526"/>
                  </a:cubicBezTo>
                  <a:cubicBezTo>
                    <a:pt x="6016" y="10633"/>
                    <a:pt x="5904" y="10690"/>
                    <a:pt x="5786" y="10690"/>
                  </a:cubicBezTo>
                  <a:cubicBezTo>
                    <a:pt x="5718" y="10690"/>
                    <a:pt x="5649" y="10672"/>
                    <a:pt x="5585" y="10633"/>
                  </a:cubicBezTo>
                  <a:cubicBezTo>
                    <a:pt x="5454" y="10562"/>
                    <a:pt x="5347" y="10526"/>
                    <a:pt x="5204" y="10526"/>
                  </a:cubicBezTo>
                  <a:cubicBezTo>
                    <a:pt x="5073" y="10526"/>
                    <a:pt x="4954" y="10562"/>
                    <a:pt x="4835" y="10633"/>
                  </a:cubicBezTo>
                  <a:cubicBezTo>
                    <a:pt x="4774" y="10672"/>
                    <a:pt x="4708" y="10690"/>
                    <a:pt x="4642" y="10690"/>
                  </a:cubicBezTo>
                  <a:cubicBezTo>
                    <a:pt x="4524" y="10690"/>
                    <a:pt x="4406" y="10633"/>
                    <a:pt x="4323" y="10526"/>
                  </a:cubicBezTo>
                  <a:cubicBezTo>
                    <a:pt x="4201" y="10333"/>
                    <a:pt x="3983" y="10218"/>
                    <a:pt x="3760" y="10218"/>
                  </a:cubicBezTo>
                  <a:cubicBezTo>
                    <a:pt x="3721" y="10218"/>
                    <a:pt x="3682" y="10221"/>
                    <a:pt x="3644" y="10228"/>
                  </a:cubicBezTo>
                  <a:cubicBezTo>
                    <a:pt x="3624" y="10232"/>
                    <a:pt x="3604" y="10234"/>
                    <a:pt x="3585" y="10234"/>
                  </a:cubicBezTo>
                  <a:cubicBezTo>
                    <a:pt x="3416" y="10234"/>
                    <a:pt x="3259" y="10101"/>
                    <a:pt x="3227" y="9931"/>
                  </a:cubicBezTo>
                  <a:cubicBezTo>
                    <a:pt x="3180" y="9669"/>
                    <a:pt x="2989" y="9454"/>
                    <a:pt x="2739" y="9383"/>
                  </a:cubicBezTo>
                  <a:cubicBezTo>
                    <a:pt x="2537" y="9323"/>
                    <a:pt x="2418" y="9133"/>
                    <a:pt x="2477" y="8931"/>
                  </a:cubicBezTo>
                  <a:cubicBezTo>
                    <a:pt x="2561" y="8681"/>
                    <a:pt x="2465" y="8395"/>
                    <a:pt x="2263" y="8240"/>
                  </a:cubicBezTo>
                  <a:cubicBezTo>
                    <a:pt x="2108" y="8121"/>
                    <a:pt x="2084" y="7883"/>
                    <a:pt x="2203" y="7728"/>
                  </a:cubicBezTo>
                  <a:cubicBezTo>
                    <a:pt x="2358" y="7526"/>
                    <a:pt x="2394" y="7228"/>
                    <a:pt x="2275" y="6990"/>
                  </a:cubicBezTo>
                  <a:cubicBezTo>
                    <a:pt x="2180" y="6811"/>
                    <a:pt x="2263" y="6585"/>
                    <a:pt x="2442" y="6490"/>
                  </a:cubicBezTo>
                  <a:cubicBezTo>
                    <a:pt x="2680" y="6371"/>
                    <a:pt x="2823" y="6121"/>
                    <a:pt x="2811" y="5859"/>
                  </a:cubicBezTo>
                  <a:cubicBezTo>
                    <a:pt x="2799" y="5656"/>
                    <a:pt x="2953" y="5478"/>
                    <a:pt x="3156" y="5466"/>
                  </a:cubicBezTo>
                  <a:cubicBezTo>
                    <a:pt x="3358" y="5454"/>
                    <a:pt x="3549" y="5347"/>
                    <a:pt x="3668" y="5180"/>
                  </a:cubicBezTo>
                  <a:lnTo>
                    <a:pt x="3668" y="5168"/>
                  </a:lnTo>
                  <a:cubicBezTo>
                    <a:pt x="3704" y="5121"/>
                    <a:pt x="3727" y="5085"/>
                    <a:pt x="3751" y="5037"/>
                  </a:cubicBezTo>
                  <a:cubicBezTo>
                    <a:pt x="3807" y="4897"/>
                    <a:pt x="3945" y="4801"/>
                    <a:pt x="4087" y="4801"/>
                  </a:cubicBezTo>
                  <a:cubicBezTo>
                    <a:pt x="4126" y="4801"/>
                    <a:pt x="4165" y="4808"/>
                    <a:pt x="4204" y="4823"/>
                  </a:cubicBezTo>
                  <a:cubicBezTo>
                    <a:pt x="4287" y="4853"/>
                    <a:pt x="4372" y="4868"/>
                    <a:pt x="4456" y="4868"/>
                  </a:cubicBezTo>
                  <a:cubicBezTo>
                    <a:pt x="4633" y="4868"/>
                    <a:pt x="4804" y="4802"/>
                    <a:pt x="4942" y="4680"/>
                  </a:cubicBezTo>
                  <a:cubicBezTo>
                    <a:pt x="5007" y="4615"/>
                    <a:pt x="5100" y="4582"/>
                    <a:pt x="5192" y="4582"/>
                  </a:cubicBezTo>
                  <a:close/>
                  <a:moveTo>
                    <a:pt x="286" y="1"/>
                  </a:moveTo>
                  <a:cubicBezTo>
                    <a:pt x="179" y="1"/>
                    <a:pt x="84" y="60"/>
                    <a:pt x="48" y="156"/>
                  </a:cubicBezTo>
                  <a:cubicBezTo>
                    <a:pt x="1" y="239"/>
                    <a:pt x="1" y="346"/>
                    <a:pt x="60" y="441"/>
                  </a:cubicBezTo>
                  <a:lnTo>
                    <a:pt x="3358" y="5049"/>
                  </a:lnTo>
                  <a:cubicBezTo>
                    <a:pt x="3299" y="5097"/>
                    <a:pt x="3227" y="5121"/>
                    <a:pt x="3156" y="5121"/>
                  </a:cubicBezTo>
                  <a:cubicBezTo>
                    <a:pt x="2787" y="5144"/>
                    <a:pt x="2489" y="5466"/>
                    <a:pt x="2513" y="5835"/>
                  </a:cubicBezTo>
                  <a:cubicBezTo>
                    <a:pt x="2513" y="5990"/>
                    <a:pt x="2442" y="6121"/>
                    <a:pt x="2322" y="6180"/>
                  </a:cubicBezTo>
                  <a:cubicBezTo>
                    <a:pt x="1989" y="6359"/>
                    <a:pt x="1858" y="6764"/>
                    <a:pt x="2025" y="7109"/>
                  </a:cubicBezTo>
                  <a:cubicBezTo>
                    <a:pt x="2084" y="7240"/>
                    <a:pt x="2072" y="7383"/>
                    <a:pt x="1977" y="7490"/>
                  </a:cubicBezTo>
                  <a:cubicBezTo>
                    <a:pt x="1739" y="7788"/>
                    <a:pt x="1787" y="8216"/>
                    <a:pt x="2084" y="8454"/>
                  </a:cubicBezTo>
                  <a:cubicBezTo>
                    <a:pt x="2180" y="8550"/>
                    <a:pt x="2239" y="8692"/>
                    <a:pt x="2203" y="8835"/>
                  </a:cubicBezTo>
                  <a:cubicBezTo>
                    <a:pt x="2108" y="9193"/>
                    <a:pt x="2322" y="9574"/>
                    <a:pt x="2680" y="9669"/>
                  </a:cubicBezTo>
                  <a:cubicBezTo>
                    <a:pt x="2811" y="9704"/>
                    <a:pt x="2918" y="9812"/>
                    <a:pt x="2942" y="9966"/>
                  </a:cubicBezTo>
                  <a:cubicBezTo>
                    <a:pt x="2995" y="10299"/>
                    <a:pt x="3290" y="10535"/>
                    <a:pt x="3609" y="10535"/>
                  </a:cubicBezTo>
                  <a:cubicBezTo>
                    <a:pt x="3645" y="10535"/>
                    <a:pt x="3680" y="10532"/>
                    <a:pt x="3715" y="10526"/>
                  </a:cubicBezTo>
                  <a:cubicBezTo>
                    <a:pt x="3726" y="10525"/>
                    <a:pt x="3738" y="10525"/>
                    <a:pt x="3749" y="10525"/>
                  </a:cubicBezTo>
                  <a:cubicBezTo>
                    <a:pt x="3872" y="10525"/>
                    <a:pt x="4007" y="10584"/>
                    <a:pt x="4073" y="10693"/>
                  </a:cubicBezTo>
                  <a:cubicBezTo>
                    <a:pt x="4208" y="10889"/>
                    <a:pt x="4425" y="10999"/>
                    <a:pt x="4645" y="10999"/>
                  </a:cubicBezTo>
                  <a:cubicBezTo>
                    <a:pt x="4772" y="10999"/>
                    <a:pt x="4900" y="10962"/>
                    <a:pt x="5013" y="10883"/>
                  </a:cubicBezTo>
                  <a:cubicBezTo>
                    <a:pt x="5073" y="10847"/>
                    <a:pt x="5141" y="10830"/>
                    <a:pt x="5208" y="10830"/>
                  </a:cubicBezTo>
                  <a:cubicBezTo>
                    <a:pt x="5275" y="10830"/>
                    <a:pt x="5341" y="10847"/>
                    <a:pt x="5394" y="10883"/>
                  </a:cubicBezTo>
                  <a:cubicBezTo>
                    <a:pt x="5513" y="10955"/>
                    <a:pt x="5632" y="10990"/>
                    <a:pt x="5775" y="10990"/>
                  </a:cubicBezTo>
                  <a:cubicBezTo>
                    <a:pt x="5990" y="10990"/>
                    <a:pt x="6216" y="10883"/>
                    <a:pt x="6347" y="10681"/>
                  </a:cubicBezTo>
                  <a:cubicBezTo>
                    <a:pt x="6423" y="10572"/>
                    <a:pt x="6549" y="10513"/>
                    <a:pt x="6671" y="10513"/>
                  </a:cubicBezTo>
                  <a:cubicBezTo>
                    <a:pt x="6682" y="10513"/>
                    <a:pt x="6693" y="10513"/>
                    <a:pt x="6704" y="10514"/>
                  </a:cubicBezTo>
                  <a:cubicBezTo>
                    <a:pt x="6742" y="10520"/>
                    <a:pt x="6779" y="10523"/>
                    <a:pt x="6816" y="10523"/>
                  </a:cubicBezTo>
                  <a:cubicBezTo>
                    <a:pt x="7150" y="10523"/>
                    <a:pt x="7435" y="10286"/>
                    <a:pt x="7478" y="9943"/>
                  </a:cubicBezTo>
                  <a:cubicBezTo>
                    <a:pt x="7514" y="9812"/>
                    <a:pt x="7597" y="9693"/>
                    <a:pt x="7752" y="9645"/>
                  </a:cubicBezTo>
                  <a:cubicBezTo>
                    <a:pt x="8109" y="9550"/>
                    <a:pt x="8335" y="9169"/>
                    <a:pt x="8228" y="8812"/>
                  </a:cubicBezTo>
                  <a:cubicBezTo>
                    <a:pt x="8192" y="8681"/>
                    <a:pt x="8240" y="8538"/>
                    <a:pt x="8347" y="8442"/>
                  </a:cubicBezTo>
                  <a:cubicBezTo>
                    <a:pt x="8645" y="8204"/>
                    <a:pt x="8692" y="7776"/>
                    <a:pt x="8454" y="7478"/>
                  </a:cubicBezTo>
                  <a:cubicBezTo>
                    <a:pt x="8359" y="7371"/>
                    <a:pt x="8347" y="7204"/>
                    <a:pt x="8407" y="7085"/>
                  </a:cubicBezTo>
                  <a:cubicBezTo>
                    <a:pt x="8573" y="6764"/>
                    <a:pt x="8430" y="6347"/>
                    <a:pt x="8109" y="6168"/>
                  </a:cubicBezTo>
                  <a:cubicBezTo>
                    <a:pt x="7990" y="6109"/>
                    <a:pt x="7895" y="5978"/>
                    <a:pt x="7918" y="5823"/>
                  </a:cubicBezTo>
                  <a:cubicBezTo>
                    <a:pt x="7930" y="5454"/>
                    <a:pt x="7645" y="5121"/>
                    <a:pt x="7275" y="5109"/>
                  </a:cubicBezTo>
                  <a:cubicBezTo>
                    <a:pt x="7204" y="5109"/>
                    <a:pt x="7121" y="5085"/>
                    <a:pt x="7061" y="5037"/>
                  </a:cubicBezTo>
                  <a:lnTo>
                    <a:pt x="10371" y="418"/>
                  </a:lnTo>
                  <a:cubicBezTo>
                    <a:pt x="10431" y="358"/>
                    <a:pt x="10443" y="263"/>
                    <a:pt x="10407" y="156"/>
                  </a:cubicBezTo>
                  <a:cubicBezTo>
                    <a:pt x="10359" y="60"/>
                    <a:pt x="10264" y="1"/>
                    <a:pt x="10169" y="1"/>
                  </a:cubicBezTo>
                  <a:lnTo>
                    <a:pt x="7383" y="1"/>
                  </a:lnTo>
                  <a:cubicBezTo>
                    <a:pt x="7287" y="1"/>
                    <a:pt x="7216" y="49"/>
                    <a:pt x="7156" y="120"/>
                  </a:cubicBezTo>
                  <a:lnTo>
                    <a:pt x="5228" y="2835"/>
                  </a:lnTo>
                  <a:lnTo>
                    <a:pt x="3287" y="120"/>
                  </a:lnTo>
                  <a:cubicBezTo>
                    <a:pt x="3239" y="49"/>
                    <a:pt x="3156" y="1"/>
                    <a:pt x="3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45"/>
            <p:cNvSpPr/>
            <p:nvPr/>
          </p:nvSpPr>
          <p:spPr>
            <a:xfrm>
              <a:off x="955059" y="2135755"/>
              <a:ext cx="164134" cy="75877"/>
            </a:xfrm>
            <a:custGeom>
              <a:rect b="b" l="l" r="r" t="t"/>
              <a:pathLst>
                <a:path extrusionOk="0" h="2384" w="5157">
                  <a:moveTo>
                    <a:pt x="2573" y="0"/>
                  </a:moveTo>
                  <a:cubicBezTo>
                    <a:pt x="1954" y="0"/>
                    <a:pt x="1346" y="215"/>
                    <a:pt x="882" y="631"/>
                  </a:cubicBezTo>
                  <a:cubicBezTo>
                    <a:pt x="418" y="1036"/>
                    <a:pt x="108" y="1608"/>
                    <a:pt x="13" y="2203"/>
                  </a:cubicBezTo>
                  <a:cubicBezTo>
                    <a:pt x="1" y="2286"/>
                    <a:pt x="60" y="2358"/>
                    <a:pt x="156" y="2382"/>
                  </a:cubicBezTo>
                  <a:lnTo>
                    <a:pt x="180" y="2382"/>
                  </a:lnTo>
                  <a:cubicBezTo>
                    <a:pt x="251" y="2382"/>
                    <a:pt x="334" y="2322"/>
                    <a:pt x="346" y="2239"/>
                  </a:cubicBezTo>
                  <a:cubicBezTo>
                    <a:pt x="418" y="1703"/>
                    <a:pt x="703" y="1215"/>
                    <a:pt x="1108" y="870"/>
                  </a:cubicBezTo>
                  <a:cubicBezTo>
                    <a:pt x="1525" y="512"/>
                    <a:pt x="2037" y="322"/>
                    <a:pt x="2596" y="322"/>
                  </a:cubicBezTo>
                  <a:cubicBezTo>
                    <a:pt x="3144" y="322"/>
                    <a:pt x="3668" y="512"/>
                    <a:pt x="4085" y="870"/>
                  </a:cubicBezTo>
                  <a:cubicBezTo>
                    <a:pt x="4478" y="1227"/>
                    <a:pt x="4763" y="1727"/>
                    <a:pt x="4835" y="2239"/>
                  </a:cubicBezTo>
                  <a:cubicBezTo>
                    <a:pt x="4857" y="2326"/>
                    <a:pt x="4918" y="2383"/>
                    <a:pt x="4992" y="2383"/>
                  </a:cubicBezTo>
                  <a:cubicBezTo>
                    <a:pt x="4999" y="2383"/>
                    <a:pt x="5006" y="2383"/>
                    <a:pt x="5013" y="2382"/>
                  </a:cubicBezTo>
                  <a:cubicBezTo>
                    <a:pt x="5085" y="2382"/>
                    <a:pt x="5156" y="2286"/>
                    <a:pt x="5144" y="2203"/>
                  </a:cubicBezTo>
                  <a:cubicBezTo>
                    <a:pt x="5049" y="1584"/>
                    <a:pt x="4740" y="1036"/>
                    <a:pt x="4275" y="631"/>
                  </a:cubicBezTo>
                  <a:cubicBezTo>
                    <a:pt x="3799" y="238"/>
                    <a:pt x="3204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45"/>
            <p:cNvSpPr/>
            <p:nvPr/>
          </p:nvSpPr>
          <p:spPr>
            <a:xfrm>
              <a:off x="955059" y="2224999"/>
              <a:ext cx="164134" cy="75240"/>
            </a:xfrm>
            <a:custGeom>
              <a:rect b="b" l="l" r="r" t="t"/>
              <a:pathLst>
                <a:path extrusionOk="0" h="2364" w="5157">
                  <a:moveTo>
                    <a:pt x="193" y="1"/>
                  </a:moveTo>
                  <a:cubicBezTo>
                    <a:pt x="181" y="1"/>
                    <a:pt x="168" y="3"/>
                    <a:pt x="156" y="6"/>
                  </a:cubicBezTo>
                  <a:cubicBezTo>
                    <a:pt x="60" y="18"/>
                    <a:pt x="1" y="90"/>
                    <a:pt x="25" y="185"/>
                  </a:cubicBezTo>
                  <a:cubicBezTo>
                    <a:pt x="108" y="792"/>
                    <a:pt x="418" y="1340"/>
                    <a:pt x="882" y="1745"/>
                  </a:cubicBezTo>
                  <a:cubicBezTo>
                    <a:pt x="1358" y="2149"/>
                    <a:pt x="1954" y="2364"/>
                    <a:pt x="2585" y="2364"/>
                  </a:cubicBezTo>
                  <a:cubicBezTo>
                    <a:pt x="3204" y="2364"/>
                    <a:pt x="3811" y="2149"/>
                    <a:pt x="4275" y="1733"/>
                  </a:cubicBezTo>
                  <a:cubicBezTo>
                    <a:pt x="4740" y="1328"/>
                    <a:pt x="5049" y="756"/>
                    <a:pt x="5144" y="161"/>
                  </a:cubicBezTo>
                  <a:cubicBezTo>
                    <a:pt x="5156" y="90"/>
                    <a:pt x="5085" y="18"/>
                    <a:pt x="5002" y="6"/>
                  </a:cubicBezTo>
                  <a:cubicBezTo>
                    <a:pt x="4990" y="3"/>
                    <a:pt x="4980" y="2"/>
                    <a:pt x="4969" y="2"/>
                  </a:cubicBezTo>
                  <a:cubicBezTo>
                    <a:pt x="4900" y="2"/>
                    <a:pt x="4844" y="65"/>
                    <a:pt x="4823" y="137"/>
                  </a:cubicBezTo>
                  <a:cubicBezTo>
                    <a:pt x="4752" y="673"/>
                    <a:pt x="4466" y="1161"/>
                    <a:pt x="4073" y="1506"/>
                  </a:cubicBezTo>
                  <a:cubicBezTo>
                    <a:pt x="3656" y="1864"/>
                    <a:pt x="3132" y="2054"/>
                    <a:pt x="2585" y="2054"/>
                  </a:cubicBezTo>
                  <a:cubicBezTo>
                    <a:pt x="2025" y="2054"/>
                    <a:pt x="1513" y="1864"/>
                    <a:pt x="1096" y="1506"/>
                  </a:cubicBezTo>
                  <a:cubicBezTo>
                    <a:pt x="691" y="1149"/>
                    <a:pt x="406" y="673"/>
                    <a:pt x="334" y="137"/>
                  </a:cubicBezTo>
                  <a:cubicBezTo>
                    <a:pt x="324" y="56"/>
                    <a:pt x="262" y="1"/>
                    <a:pt x="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45"/>
            <p:cNvSpPr/>
            <p:nvPr/>
          </p:nvSpPr>
          <p:spPr>
            <a:xfrm>
              <a:off x="1021387" y="2183496"/>
              <a:ext cx="18969" cy="69766"/>
            </a:xfrm>
            <a:custGeom>
              <a:rect b="b" l="l" r="r" t="t"/>
              <a:pathLst>
                <a:path extrusionOk="0" h="2192" w="596">
                  <a:moveTo>
                    <a:pt x="453" y="1"/>
                  </a:moveTo>
                  <a:cubicBezTo>
                    <a:pt x="417" y="1"/>
                    <a:pt x="393" y="12"/>
                    <a:pt x="382" y="24"/>
                  </a:cubicBezTo>
                  <a:lnTo>
                    <a:pt x="60" y="322"/>
                  </a:lnTo>
                  <a:cubicBezTo>
                    <a:pt x="24" y="358"/>
                    <a:pt x="1" y="405"/>
                    <a:pt x="1" y="441"/>
                  </a:cubicBezTo>
                  <a:cubicBezTo>
                    <a:pt x="1" y="501"/>
                    <a:pt x="48" y="584"/>
                    <a:pt x="108" y="584"/>
                  </a:cubicBezTo>
                  <a:cubicBezTo>
                    <a:pt x="120" y="584"/>
                    <a:pt x="155" y="560"/>
                    <a:pt x="167" y="548"/>
                  </a:cubicBezTo>
                  <a:lnTo>
                    <a:pt x="274" y="417"/>
                  </a:lnTo>
                  <a:lnTo>
                    <a:pt x="274" y="2084"/>
                  </a:lnTo>
                  <a:cubicBezTo>
                    <a:pt x="274" y="2156"/>
                    <a:pt x="346" y="2191"/>
                    <a:pt x="429" y="2191"/>
                  </a:cubicBezTo>
                  <a:cubicBezTo>
                    <a:pt x="512" y="2191"/>
                    <a:pt x="596" y="2156"/>
                    <a:pt x="596" y="2084"/>
                  </a:cubicBezTo>
                  <a:lnTo>
                    <a:pt x="596" y="108"/>
                  </a:lnTo>
                  <a:cubicBezTo>
                    <a:pt x="596" y="48"/>
                    <a:pt x="524" y="1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4" name="Google Shape;1534;p45"/>
          <p:cNvGrpSpPr/>
          <p:nvPr/>
        </p:nvGrpSpPr>
        <p:grpSpPr>
          <a:xfrm>
            <a:off x="3397097" y="2170304"/>
            <a:ext cx="345265" cy="349848"/>
            <a:chOff x="3979435" y="1976585"/>
            <a:chExt cx="345265" cy="349848"/>
          </a:xfrm>
        </p:grpSpPr>
        <p:sp>
          <p:nvSpPr>
            <p:cNvPr id="1535" name="Google Shape;1535;p45"/>
            <p:cNvSpPr/>
            <p:nvPr/>
          </p:nvSpPr>
          <p:spPr>
            <a:xfrm>
              <a:off x="3979435" y="1976585"/>
              <a:ext cx="345265" cy="349848"/>
            </a:xfrm>
            <a:custGeom>
              <a:rect b="b" l="l" r="r" t="t"/>
              <a:pathLst>
                <a:path extrusionOk="0" h="10992" w="10848">
                  <a:moveTo>
                    <a:pt x="6632" y="322"/>
                  </a:moveTo>
                  <a:cubicBezTo>
                    <a:pt x="6859" y="322"/>
                    <a:pt x="7013" y="501"/>
                    <a:pt x="7013" y="715"/>
                  </a:cubicBezTo>
                  <a:cubicBezTo>
                    <a:pt x="7013" y="929"/>
                    <a:pt x="6835" y="1096"/>
                    <a:pt x="6632" y="1096"/>
                  </a:cubicBezTo>
                  <a:lnTo>
                    <a:pt x="4906" y="1096"/>
                  </a:lnTo>
                  <a:cubicBezTo>
                    <a:pt x="4680" y="1096"/>
                    <a:pt x="4513" y="918"/>
                    <a:pt x="4513" y="715"/>
                  </a:cubicBezTo>
                  <a:cubicBezTo>
                    <a:pt x="4513" y="489"/>
                    <a:pt x="4692" y="322"/>
                    <a:pt x="4906" y="322"/>
                  </a:cubicBezTo>
                  <a:close/>
                  <a:moveTo>
                    <a:pt x="5966" y="1429"/>
                  </a:moveTo>
                  <a:lnTo>
                    <a:pt x="5966" y="1965"/>
                  </a:lnTo>
                  <a:lnTo>
                    <a:pt x="5561" y="1965"/>
                  </a:lnTo>
                  <a:lnTo>
                    <a:pt x="5561" y="1429"/>
                  </a:lnTo>
                  <a:close/>
                  <a:moveTo>
                    <a:pt x="5775" y="2289"/>
                  </a:moveTo>
                  <a:cubicBezTo>
                    <a:pt x="6988" y="2289"/>
                    <a:pt x="8193" y="2825"/>
                    <a:pt x="9026" y="3835"/>
                  </a:cubicBezTo>
                  <a:cubicBezTo>
                    <a:pt x="10466" y="5620"/>
                    <a:pt x="10204" y="8276"/>
                    <a:pt x="8407" y="9728"/>
                  </a:cubicBezTo>
                  <a:cubicBezTo>
                    <a:pt x="7623" y="10362"/>
                    <a:pt x="6686" y="10670"/>
                    <a:pt x="5757" y="10670"/>
                  </a:cubicBezTo>
                  <a:cubicBezTo>
                    <a:pt x="4540" y="10670"/>
                    <a:pt x="3337" y="10141"/>
                    <a:pt x="2513" y="9121"/>
                  </a:cubicBezTo>
                  <a:cubicBezTo>
                    <a:pt x="429" y="6561"/>
                    <a:pt x="2001" y="2715"/>
                    <a:pt x="5251" y="2322"/>
                  </a:cubicBezTo>
                  <a:cubicBezTo>
                    <a:pt x="5425" y="2300"/>
                    <a:pt x="5601" y="2289"/>
                    <a:pt x="5775" y="2289"/>
                  </a:cubicBezTo>
                  <a:close/>
                  <a:moveTo>
                    <a:pt x="4906" y="1"/>
                  </a:moveTo>
                  <a:cubicBezTo>
                    <a:pt x="4501" y="1"/>
                    <a:pt x="4192" y="322"/>
                    <a:pt x="4192" y="715"/>
                  </a:cubicBezTo>
                  <a:cubicBezTo>
                    <a:pt x="4192" y="1108"/>
                    <a:pt x="4513" y="1429"/>
                    <a:pt x="4906" y="1429"/>
                  </a:cubicBezTo>
                  <a:lnTo>
                    <a:pt x="5239" y="1429"/>
                  </a:lnTo>
                  <a:lnTo>
                    <a:pt x="5239" y="1989"/>
                  </a:lnTo>
                  <a:cubicBezTo>
                    <a:pt x="1727" y="2394"/>
                    <a:pt x="1" y="6561"/>
                    <a:pt x="2263" y="9323"/>
                  </a:cubicBezTo>
                  <a:cubicBezTo>
                    <a:pt x="3160" y="10423"/>
                    <a:pt x="4463" y="10991"/>
                    <a:pt x="5774" y="10991"/>
                  </a:cubicBezTo>
                  <a:cubicBezTo>
                    <a:pt x="6777" y="10991"/>
                    <a:pt x="7785" y="10659"/>
                    <a:pt x="8621" y="9978"/>
                  </a:cubicBezTo>
                  <a:cubicBezTo>
                    <a:pt x="10550" y="8407"/>
                    <a:pt x="10847" y="5549"/>
                    <a:pt x="9264" y="3632"/>
                  </a:cubicBezTo>
                  <a:cubicBezTo>
                    <a:pt x="8490" y="2680"/>
                    <a:pt x="7406" y="2120"/>
                    <a:pt x="6287" y="1989"/>
                  </a:cubicBezTo>
                  <a:lnTo>
                    <a:pt x="6287" y="1429"/>
                  </a:lnTo>
                  <a:lnTo>
                    <a:pt x="6632" y="1429"/>
                  </a:lnTo>
                  <a:cubicBezTo>
                    <a:pt x="7037" y="1429"/>
                    <a:pt x="7347" y="1096"/>
                    <a:pt x="7347" y="715"/>
                  </a:cubicBezTo>
                  <a:cubicBezTo>
                    <a:pt x="7347" y="310"/>
                    <a:pt x="7013" y="1"/>
                    <a:pt x="6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45"/>
            <p:cNvSpPr/>
            <p:nvPr/>
          </p:nvSpPr>
          <p:spPr>
            <a:xfrm>
              <a:off x="4044236" y="2176685"/>
              <a:ext cx="144783" cy="123077"/>
            </a:xfrm>
            <a:custGeom>
              <a:rect b="b" l="l" r="r" t="t"/>
              <a:pathLst>
                <a:path extrusionOk="0" h="3867" w="4549">
                  <a:moveTo>
                    <a:pt x="203" y="0"/>
                  </a:moveTo>
                  <a:cubicBezTo>
                    <a:pt x="108" y="0"/>
                    <a:pt x="36" y="84"/>
                    <a:pt x="36" y="167"/>
                  </a:cubicBezTo>
                  <a:cubicBezTo>
                    <a:pt x="36" y="215"/>
                    <a:pt x="1" y="977"/>
                    <a:pt x="405" y="1822"/>
                  </a:cubicBezTo>
                  <a:cubicBezTo>
                    <a:pt x="667" y="2346"/>
                    <a:pt x="1048" y="2798"/>
                    <a:pt x="1525" y="3143"/>
                  </a:cubicBezTo>
                  <a:cubicBezTo>
                    <a:pt x="2186" y="3633"/>
                    <a:pt x="2944" y="3867"/>
                    <a:pt x="3694" y="3867"/>
                  </a:cubicBezTo>
                  <a:cubicBezTo>
                    <a:pt x="3929" y="3867"/>
                    <a:pt x="4164" y="3844"/>
                    <a:pt x="4394" y="3798"/>
                  </a:cubicBezTo>
                  <a:cubicBezTo>
                    <a:pt x="4489" y="3786"/>
                    <a:pt x="4549" y="3691"/>
                    <a:pt x="4537" y="3608"/>
                  </a:cubicBezTo>
                  <a:cubicBezTo>
                    <a:pt x="4526" y="3543"/>
                    <a:pt x="4446" y="3487"/>
                    <a:pt x="4368" y="3487"/>
                  </a:cubicBezTo>
                  <a:cubicBezTo>
                    <a:pt x="4361" y="3487"/>
                    <a:pt x="4354" y="3488"/>
                    <a:pt x="4346" y="3489"/>
                  </a:cubicBezTo>
                  <a:cubicBezTo>
                    <a:pt x="4139" y="3526"/>
                    <a:pt x="3932" y="3545"/>
                    <a:pt x="3725" y="3545"/>
                  </a:cubicBezTo>
                  <a:cubicBezTo>
                    <a:pt x="3018" y="3545"/>
                    <a:pt x="2326" y="3324"/>
                    <a:pt x="1727" y="2882"/>
                  </a:cubicBezTo>
                  <a:cubicBezTo>
                    <a:pt x="275" y="1810"/>
                    <a:pt x="370" y="167"/>
                    <a:pt x="370" y="167"/>
                  </a:cubicBezTo>
                  <a:cubicBezTo>
                    <a:pt x="370" y="84"/>
                    <a:pt x="298" y="0"/>
                    <a:pt x="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45"/>
            <p:cNvSpPr/>
            <p:nvPr/>
          </p:nvSpPr>
          <p:spPr>
            <a:xfrm>
              <a:off x="4046910" y="2065957"/>
              <a:ext cx="204269" cy="100893"/>
            </a:xfrm>
            <a:custGeom>
              <a:rect b="b" l="l" r="r" t="t"/>
              <a:pathLst>
                <a:path extrusionOk="0" h="3170" w="6418">
                  <a:moveTo>
                    <a:pt x="3655" y="1"/>
                  </a:moveTo>
                  <a:cubicBezTo>
                    <a:pt x="1971" y="1"/>
                    <a:pt x="367" y="1170"/>
                    <a:pt x="12" y="3003"/>
                  </a:cubicBezTo>
                  <a:cubicBezTo>
                    <a:pt x="0" y="3086"/>
                    <a:pt x="71" y="3170"/>
                    <a:pt x="179" y="3170"/>
                  </a:cubicBezTo>
                  <a:cubicBezTo>
                    <a:pt x="250" y="3170"/>
                    <a:pt x="333" y="3110"/>
                    <a:pt x="345" y="3039"/>
                  </a:cubicBezTo>
                  <a:cubicBezTo>
                    <a:pt x="667" y="1358"/>
                    <a:pt x="2122" y="299"/>
                    <a:pt x="3652" y="299"/>
                  </a:cubicBezTo>
                  <a:cubicBezTo>
                    <a:pt x="4332" y="299"/>
                    <a:pt x="5027" y="509"/>
                    <a:pt x="5644" y="967"/>
                  </a:cubicBezTo>
                  <a:cubicBezTo>
                    <a:pt x="5822" y="1098"/>
                    <a:pt x="5965" y="1241"/>
                    <a:pt x="6120" y="1396"/>
                  </a:cubicBezTo>
                  <a:cubicBezTo>
                    <a:pt x="6155" y="1431"/>
                    <a:pt x="6208" y="1454"/>
                    <a:pt x="6257" y="1454"/>
                  </a:cubicBezTo>
                  <a:cubicBezTo>
                    <a:pt x="6290" y="1454"/>
                    <a:pt x="6322" y="1443"/>
                    <a:pt x="6346" y="1419"/>
                  </a:cubicBezTo>
                  <a:cubicBezTo>
                    <a:pt x="6406" y="1360"/>
                    <a:pt x="6417" y="1253"/>
                    <a:pt x="6358" y="1193"/>
                  </a:cubicBezTo>
                  <a:cubicBezTo>
                    <a:pt x="6191" y="1027"/>
                    <a:pt x="6025" y="860"/>
                    <a:pt x="5834" y="729"/>
                  </a:cubicBezTo>
                  <a:cubicBezTo>
                    <a:pt x="5159" y="229"/>
                    <a:pt x="4399" y="1"/>
                    <a:pt x="36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45"/>
            <p:cNvSpPr/>
            <p:nvPr/>
          </p:nvSpPr>
          <p:spPr>
            <a:xfrm>
              <a:off x="4195735" y="2118027"/>
              <a:ext cx="84247" cy="174224"/>
            </a:xfrm>
            <a:custGeom>
              <a:rect b="b" l="l" r="r" t="t"/>
              <a:pathLst>
                <a:path extrusionOk="0" h="5474" w="2647">
                  <a:moveTo>
                    <a:pt x="1952" y="0"/>
                  </a:moveTo>
                  <a:cubicBezTo>
                    <a:pt x="1920" y="0"/>
                    <a:pt x="1888" y="11"/>
                    <a:pt x="1861" y="33"/>
                  </a:cubicBezTo>
                  <a:cubicBezTo>
                    <a:pt x="1789" y="81"/>
                    <a:pt x="1753" y="176"/>
                    <a:pt x="1813" y="260"/>
                  </a:cubicBezTo>
                  <a:cubicBezTo>
                    <a:pt x="2158" y="795"/>
                    <a:pt x="2325" y="1403"/>
                    <a:pt x="2325" y="2046"/>
                  </a:cubicBezTo>
                  <a:cubicBezTo>
                    <a:pt x="2325" y="3451"/>
                    <a:pt x="1432" y="4689"/>
                    <a:pt x="182" y="5165"/>
                  </a:cubicBezTo>
                  <a:cubicBezTo>
                    <a:pt x="1" y="5229"/>
                    <a:pt x="67" y="5474"/>
                    <a:pt x="237" y="5474"/>
                  </a:cubicBezTo>
                  <a:cubicBezTo>
                    <a:pt x="257" y="5474"/>
                    <a:pt x="278" y="5470"/>
                    <a:pt x="301" y="5463"/>
                  </a:cubicBezTo>
                  <a:cubicBezTo>
                    <a:pt x="1682" y="4927"/>
                    <a:pt x="2646" y="3593"/>
                    <a:pt x="2646" y="2022"/>
                  </a:cubicBezTo>
                  <a:cubicBezTo>
                    <a:pt x="2646" y="1343"/>
                    <a:pt x="2456" y="653"/>
                    <a:pt x="2087" y="81"/>
                  </a:cubicBezTo>
                  <a:cubicBezTo>
                    <a:pt x="2057" y="29"/>
                    <a:pt x="2004" y="0"/>
                    <a:pt x="19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45"/>
            <p:cNvSpPr/>
            <p:nvPr/>
          </p:nvSpPr>
          <p:spPr>
            <a:xfrm>
              <a:off x="4109037" y="2161153"/>
              <a:ext cx="81510" cy="55348"/>
            </a:xfrm>
            <a:custGeom>
              <a:rect b="b" l="l" r="r" t="t"/>
              <a:pathLst>
                <a:path extrusionOk="0" h="1739" w="2561">
                  <a:moveTo>
                    <a:pt x="1691" y="333"/>
                  </a:moveTo>
                  <a:cubicBezTo>
                    <a:pt x="1965" y="333"/>
                    <a:pt x="2144" y="655"/>
                    <a:pt x="1965" y="881"/>
                  </a:cubicBezTo>
                  <a:cubicBezTo>
                    <a:pt x="1900" y="968"/>
                    <a:pt x="1790" y="1020"/>
                    <a:pt x="1682" y="1020"/>
                  </a:cubicBezTo>
                  <a:cubicBezTo>
                    <a:pt x="1613" y="1020"/>
                    <a:pt x="1545" y="999"/>
                    <a:pt x="1489" y="953"/>
                  </a:cubicBezTo>
                  <a:cubicBezTo>
                    <a:pt x="1215" y="762"/>
                    <a:pt x="1370" y="333"/>
                    <a:pt x="1691" y="333"/>
                  </a:cubicBezTo>
                  <a:close/>
                  <a:moveTo>
                    <a:pt x="1691" y="0"/>
                  </a:moveTo>
                  <a:cubicBezTo>
                    <a:pt x="1584" y="0"/>
                    <a:pt x="1334" y="36"/>
                    <a:pt x="1156" y="274"/>
                  </a:cubicBezTo>
                  <a:cubicBezTo>
                    <a:pt x="1025" y="453"/>
                    <a:pt x="989" y="655"/>
                    <a:pt x="1048" y="845"/>
                  </a:cubicBezTo>
                  <a:lnTo>
                    <a:pt x="132" y="1441"/>
                  </a:lnTo>
                  <a:cubicBezTo>
                    <a:pt x="1" y="1536"/>
                    <a:pt x="60" y="1738"/>
                    <a:pt x="215" y="1738"/>
                  </a:cubicBezTo>
                  <a:cubicBezTo>
                    <a:pt x="310" y="1738"/>
                    <a:pt x="263" y="1726"/>
                    <a:pt x="1215" y="1131"/>
                  </a:cubicBezTo>
                  <a:cubicBezTo>
                    <a:pt x="1347" y="1275"/>
                    <a:pt x="1521" y="1344"/>
                    <a:pt x="1693" y="1344"/>
                  </a:cubicBezTo>
                  <a:cubicBezTo>
                    <a:pt x="1893" y="1344"/>
                    <a:pt x="2093" y="1251"/>
                    <a:pt x="2227" y="1072"/>
                  </a:cubicBezTo>
                  <a:cubicBezTo>
                    <a:pt x="2560" y="631"/>
                    <a:pt x="2251" y="0"/>
                    <a:pt x="16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45"/>
            <p:cNvSpPr/>
            <p:nvPr/>
          </p:nvSpPr>
          <p:spPr>
            <a:xfrm>
              <a:off x="4157160" y="2083080"/>
              <a:ext cx="10662" cy="29218"/>
            </a:xfrm>
            <a:custGeom>
              <a:rect b="b" l="l" r="r" t="t"/>
              <a:pathLst>
                <a:path extrusionOk="0" h="918" w="335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62"/>
                  </a:lnTo>
                  <a:cubicBezTo>
                    <a:pt x="1" y="846"/>
                    <a:pt x="72" y="917"/>
                    <a:pt x="167" y="917"/>
                  </a:cubicBezTo>
                  <a:cubicBezTo>
                    <a:pt x="275" y="917"/>
                    <a:pt x="334" y="846"/>
                    <a:pt x="334" y="762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45"/>
            <p:cNvSpPr/>
            <p:nvPr/>
          </p:nvSpPr>
          <p:spPr>
            <a:xfrm>
              <a:off x="4109419" y="2096034"/>
              <a:ext cx="21261" cy="26862"/>
            </a:xfrm>
            <a:custGeom>
              <a:rect b="b" l="l" r="r" t="t"/>
              <a:pathLst>
                <a:path extrusionOk="0" h="844" w="668">
                  <a:moveTo>
                    <a:pt x="183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36" y="70"/>
                    <a:pt x="1" y="177"/>
                    <a:pt x="48" y="248"/>
                  </a:cubicBezTo>
                  <a:lnTo>
                    <a:pt x="346" y="772"/>
                  </a:lnTo>
                  <a:cubicBezTo>
                    <a:pt x="393" y="808"/>
                    <a:pt x="429" y="844"/>
                    <a:pt x="489" y="844"/>
                  </a:cubicBezTo>
                  <a:cubicBezTo>
                    <a:pt x="524" y="844"/>
                    <a:pt x="548" y="844"/>
                    <a:pt x="572" y="832"/>
                  </a:cubicBezTo>
                  <a:cubicBezTo>
                    <a:pt x="643" y="784"/>
                    <a:pt x="667" y="677"/>
                    <a:pt x="632" y="605"/>
                  </a:cubicBezTo>
                  <a:lnTo>
                    <a:pt x="334" y="82"/>
                  </a:lnTo>
                  <a:cubicBezTo>
                    <a:pt x="301" y="33"/>
                    <a:pt x="241" y="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45"/>
            <p:cNvSpPr/>
            <p:nvPr/>
          </p:nvSpPr>
          <p:spPr>
            <a:xfrm>
              <a:off x="4074950" y="2130121"/>
              <a:ext cx="28454" cy="19669"/>
            </a:xfrm>
            <a:custGeom>
              <a:rect b="b" l="l" r="r" t="t"/>
              <a:pathLst>
                <a:path extrusionOk="0" h="618" w="894">
                  <a:moveTo>
                    <a:pt x="188" y="1"/>
                  </a:moveTo>
                  <a:cubicBezTo>
                    <a:pt x="130" y="1"/>
                    <a:pt x="72" y="33"/>
                    <a:pt x="48" y="82"/>
                  </a:cubicBezTo>
                  <a:cubicBezTo>
                    <a:pt x="0" y="154"/>
                    <a:pt x="24" y="261"/>
                    <a:pt x="107" y="308"/>
                  </a:cubicBezTo>
                  <a:lnTo>
                    <a:pt x="619" y="606"/>
                  </a:lnTo>
                  <a:cubicBezTo>
                    <a:pt x="655" y="618"/>
                    <a:pt x="679" y="618"/>
                    <a:pt x="703" y="618"/>
                  </a:cubicBezTo>
                  <a:cubicBezTo>
                    <a:pt x="762" y="618"/>
                    <a:pt x="798" y="594"/>
                    <a:pt x="834" y="546"/>
                  </a:cubicBezTo>
                  <a:cubicBezTo>
                    <a:pt x="893" y="475"/>
                    <a:pt x="881" y="368"/>
                    <a:pt x="786" y="320"/>
                  </a:cubicBezTo>
                  <a:lnTo>
                    <a:pt x="262" y="23"/>
                  </a:lnTo>
                  <a:cubicBezTo>
                    <a:pt x="240" y="8"/>
                    <a:pt x="214" y="1"/>
                    <a:pt x="1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45"/>
            <p:cNvSpPr/>
            <p:nvPr/>
          </p:nvSpPr>
          <p:spPr>
            <a:xfrm>
              <a:off x="4063555" y="2177067"/>
              <a:ext cx="29218" cy="10630"/>
            </a:xfrm>
            <a:custGeom>
              <a:rect b="b" l="l" r="r" t="t"/>
              <a:pathLst>
                <a:path extrusionOk="0" h="334" w="918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763" y="334"/>
                  </a:lnTo>
                  <a:cubicBezTo>
                    <a:pt x="846" y="334"/>
                    <a:pt x="918" y="262"/>
                    <a:pt x="918" y="167"/>
                  </a:cubicBezTo>
                  <a:cubicBezTo>
                    <a:pt x="918" y="83"/>
                    <a:pt x="846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45"/>
            <p:cNvSpPr/>
            <p:nvPr/>
          </p:nvSpPr>
          <p:spPr>
            <a:xfrm>
              <a:off x="4073804" y="2215005"/>
              <a:ext cx="29600" cy="20051"/>
            </a:xfrm>
            <a:custGeom>
              <a:rect b="b" l="l" r="r" t="t"/>
              <a:pathLst>
                <a:path extrusionOk="0" h="630" w="930">
                  <a:moveTo>
                    <a:pt x="735" y="1"/>
                  </a:moveTo>
                  <a:cubicBezTo>
                    <a:pt x="709" y="1"/>
                    <a:pt x="681" y="8"/>
                    <a:pt x="655" y="23"/>
                  </a:cubicBezTo>
                  <a:lnTo>
                    <a:pt x="143" y="320"/>
                  </a:lnTo>
                  <a:cubicBezTo>
                    <a:pt x="0" y="404"/>
                    <a:pt x="60" y="630"/>
                    <a:pt x="227" y="630"/>
                  </a:cubicBezTo>
                  <a:cubicBezTo>
                    <a:pt x="298" y="630"/>
                    <a:pt x="298" y="606"/>
                    <a:pt x="822" y="308"/>
                  </a:cubicBezTo>
                  <a:cubicBezTo>
                    <a:pt x="893" y="261"/>
                    <a:pt x="929" y="154"/>
                    <a:pt x="881" y="82"/>
                  </a:cubicBezTo>
                  <a:cubicBezTo>
                    <a:pt x="849" y="33"/>
                    <a:pt x="794" y="1"/>
                    <a:pt x="7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45"/>
            <p:cNvSpPr/>
            <p:nvPr/>
          </p:nvSpPr>
          <p:spPr>
            <a:xfrm>
              <a:off x="4109419" y="2242472"/>
              <a:ext cx="21261" cy="26703"/>
            </a:xfrm>
            <a:custGeom>
              <a:rect b="b" l="l" r="r" t="t"/>
              <a:pathLst>
                <a:path extrusionOk="0" h="839" w="668">
                  <a:moveTo>
                    <a:pt x="496" y="0"/>
                  </a:moveTo>
                  <a:cubicBezTo>
                    <a:pt x="441" y="0"/>
                    <a:pt x="391" y="27"/>
                    <a:pt x="358" y="76"/>
                  </a:cubicBezTo>
                  <a:lnTo>
                    <a:pt x="60" y="600"/>
                  </a:lnTo>
                  <a:cubicBezTo>
                    <a:pt x="1" y="707"/>
                    <a:pt x="72" y="838"/>
                    <a:pt x="191" y="838"/>
                  </a:cubicBezTo>
                  <a:cubicBezTo>
                    <a:pt x="251" y="838"/>
                    <a:pt x="298" y="815"/>
                    <a:pt x="334" y="767"/>
                  </a:cubicBezTo>
                  <a:lnTo>
                    <a:pt x="632" y="243"/>
                  </a:lnTo>
                  <a:cubicBezTo>
                    <a:pt x="667" y="172"/>
                    <a:pt x="643" y="64"/>
                    <a:pt x="572" y="17"/>
                  </a:cubicBezTo>
                  <a:cubicBezTo>
                    <a:pt x="546" y="6"/>
                    <a:pt x="520" y="0"/>
                    <a:pt x="4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45"/>
            <p:cNvSpPr/>
            <p:nvPr/>
          </p:nvSpPr>
          <p:spPr>
            <a:xfrm>
              <a:off x="4157924" y="2252466"/>
              <a:ext cx="10248" cy="29600"/>
            </a:xfrm>
            <a:custGeom>
              <a:rect b="b" l="l" r="r" t="t"/>
              <a:pathLst>
                <a:path extrusionOk="0" h="930" w="322">
                  <a:moveTo>
                    <a:pt x="155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762"/>
                  </a:lnTo>
                  <a:cubicBezTo>
                    <a:pt x="1" y="858"/>
                    <a:pt x="72" y="929"/>
                    <a:pt x="155" y="929"/>
                  </a:cubicBezTo>
                  <a:cubicBezTo>
                    <a:pt x="251" y="929"/>
                    <a:pt x="322" y="858"/>
                    <a:pt x="322" y="762"/>
                  </a:cubicBezTo>
                  <a:lnTo>
                    <a:pt x="322" y="167"/>
                  </a:lnTo>
                  <a:cubicBezTo>
                    <a:pt x="322" y="84"/>
                    <a:pt x="251" y="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45"/>
            <p:cNvSpPr/>
            <p:nvPr/>
          </p:nvSpPr>
          <p:spPr>
            <a:xfrm>
              <a:off x="4194685" y="2242472"/>
              <a:ext cx="21261" cy="27022"/>
            </a:xfrm>
            <a:custGeom>
              <a:rect b="b" l="l" r="r" t="t"/>
              <a:pathLst>
                <a:path extrusionOk="0" h="849" w="668">
                  <a:moveTo>
                    <a:pt x="181" y="0"/>
                  </a:moveTo>
                  <a:cubicBezTo>
                    <a:pt x="155" y="0"/>
                    <a:pt x="130" y="6"/>
                    <a:pt x="108" y="17"/>
                  </a:cubicBezTo>
                  <a:cubicBezTo>
                    <a:pt x="36" y="64"/>
                    <a:pt x="0" y="172"/>
                    <a:pt x="48" y="243"/>
                  </a:cubicBezTo>
                  <a:lnTo>
                    <a:pt x="346" y="767"/>
                  </a:lnTo>
                  <a:cubicBezTo>
                    <a:pt x="378" y="816"/>
                    <a:pt x="428" y="848"/>
                    <a:pt x="487" y="848"/>
                  </a:cubicBezTo>
                  <a:cubicBezTo>
                    <a:pt x="513" y="848"/>
                    <a:pt x="542" y="841"/>
                    <a:pt x="572" y="826"/>
                  </a:cubicBezTo>
                  <a:cubicBezTo>
                    <a:pt x="643" y="779"/>
                    <a:pt x="667" y="672"/>
                    <a:pt x="631" y="600"/>
                  </a:cubicBezTo>
                  <a:lnTo>
                    <a:pt x="334" y="76"/>
                  </a:lnTo>
                  <a:cubicBezTo>
                    <a:pt x="301" y="27"/>
                    <a:pt x="240" y="0"/>
                    <a:pt x="1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45"/>
            <p:cNvSpPr/>
            <p:nvPr/>
          </p:nvSpPr>
          <p:spPr>
            <a:xfrm>
              <a:off x="4222343" y="2215387"/>
              <a:ext cx="27690" cy="19669"/>
            </a:xfrm>
            <a:custGeom>
              <a:rect b="b" l="l" r="r" t="t"/>
              <a:pathLst>
                <a:path extrusionOk="0" h="618" w="870">
                  <a:moveTo>
                    <a:pt x="176" y="1"/>
                  </a:moveTo>
                  <a:cubicBezTo>
                    <a:pt x="118" y="1"/>
                    <a:pt x="57" y="33"/>
                    <a:pt x="24" y="82"/>
                  </a:cubicBezTo>
                  <a:cubicBezTo>
                    <a:pt x="1" y="142"/>
                    <a:pt x="13" y="249"/>
                    <a:pt x="96" y="296"/>
                  </a:cubicBezTo>
                  <a:cubicBezTo>
                    <a:pt x="632" y="594"/>
                    <a:pt x="620" y="618"/>
                    <a:pt x="691" y="618"/>
                  </a:cubicBezTo>
                  <a:cubicBezTo>
                    <a:pt x="751" y="618"/>
                    <a:pt x="798" y="594"/>
                    <a:pt x="834" y="546"/>
                  </a:cubicBezTo>
                  <a:cubicBezTo>
                    <a:pt x="870" y="475"/>
                    <a:pt x="846" y="368"/>
                    <a:pt x="775" y="320"/>
                  </a:cubicBezTo>
                  <a:lnTo>
                    <a:pt x="251" y="22"/>
                  </a:lnTo>
                  <a:cubicBezTo>
                    <a:pt x="228" y="8"/>
                    <a:pt x="202" y="1"/>
                    <a:pt x="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45"/>
            <p:cNvSpPr/>
            <p:nvPr/>
          </p:nvSpPr>
          <p:spPr>
            <a:xfrm>
              <a:off x="4232941" y="2177067"/>
              <a:ext cx="29600" cy="10630"/>
            </a:xfrm>
            <a:custGeom>
              <a:rect b="b" l="l" r="r" t="t"/>
              <a:pathLst>
                <a:path extrusionOk="0" h="334" w="93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763" y="334"/>
                  </a:lnTo>
                  <a:cubicBezTo>
                    <a:pt x="858" y="334"/>
                    <a:pt x="930" y="262"/>
                    <a:pt x="930" y="167"/>
                  </a:cubicBezTo>
                  <a:cubicBezTo>
                    <a:pt x="930" y="83"/>
                    <a:pt x="858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45"/>
            <p:cNvSpPr/>
            <p:nvPr/>
          </p:nvSpPr>
          <p:spPr>
            <a:xfrm>
              <a:off x="4221579" y="2130694"/>
              <a:ext cx="28454" cy="19478"/>
            </a:xfrm>
            <a:custGeom>
              <a:rect b="b" l="l" r="r" t="t"/>
              <a:pathLst>
                <a:path extrusionOk="0" h="612" w="894">
                  <a:moveTo>
                    <a:pt x="706" y="0"/>
                  </a:moveTo>
                  <a:cubicBezTo>
                    <a:pt x="679" y="0"/>
                    <a:pt x="654" y="5"/>
                    <a:pt x="632" y="16"/>
                  </a:cubicBezTo>
                  <a:lnTo>
                    <a:pt x="108" y="314"/>
                  </a:lnTo>
                  <a:cubicBezTo>
                    <a:pt x="37" y="362"/>
                    <a:pt x="1" y="469"/>
                    <a:pt x="48" y="540"/>
                  </a:cubicBezTo>
                  <a:cubicBezTo>
                    <a:pt x="96" y="588"/>
                    <a:pt x="144" y="612"/>
                    <a:pt x="203" y="612"/>
                  </a:cubicBezTo>
                  <a:cubicBezTo>
                    <a:pt x="227" y="612"/>
                    <a:pt x="263" y="612"/>
                    <a:pt x="275" y="600"/>
                  </a:cubicBezTo>
                  <a:lnTo>
                    <a:pt x="799" y="302"/>
                  </a:lnTo>
                  <a:cubicBezTo>
                    <a:pt x="870" y="255"/>
                    <a:pt x="894" y="159"/>
                    <a:pt x="858" y="76"/>
                  </a:cubicBezTo>
                  <a:cubicBezTo>
                    <a:pt x="825" y="27"/>
                    <a:pt x="764" y="0"/>
                    <a:pt x="7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45"/>
            <p:cNvSpPr/>
            <p:nvPr/>
          </p:nvSpPr>
          <p:spPr>
            <a:xfrm>
              <a:off x="4194685" y="2095652"/>
              <a:ext cx="20879" cy="26862"/>
            </a:xfrm>
            <a:custGeom>
              <a:rect b="b" l="l" r="r" t="t"/>
              <a:pathLst>
                <a:path extrusionOk="0" h="844" w="656">
                  <a:moveTo>
                    <a:pt x="479" y="0"/>
                  </a:moveTo>
                  <a:cubicBezTo>
                    <a:pt x="428" y="0"/>
                    <a:pt x="378" y="33"/>
                    <a:pt x="346" y="82"/>
                  </a:cubicBezTo>
                  <a:lnTo>
                    <a:pt x="48" y="606"/>
                  </a:lnTo>
                  <a:cubicBezTo>
                    <a:pt x="0" y="677"/>
                    <a:pt x="36" y="784"/>
                    <a:pt x="108" y="820"/>
                  </a:cubicBezTo>
                  <a:cubicBezTo>
                    <a:pt x="131" y="844"/>
                    <a:pt x="167" y="844"/>
                    <a:pt x="179" y="844"/>
                  </a:cubicBezTo>
                  <a:cubicBezTo>
                    <a:pt x="239" y="844"/>
                    <a:pt x="286" y="808"/>
                    <a:pt x="310" y="760"/>
                  </a:cubicBezTo>
                  <a:lnTo>
                    <a:pt x="608" y="248"/>
                  </a:lnTo>
                  <a:cubicBezTo>
                    <a:pt x="655" y="165"/>
                    <a:pt x="631" y="70"/>
                    <a:pt x="548" y="22"/>
                  </a:cubicBezTo>
                  <a:cubicBezTo>
                    <a:pt x="526" y="7"/>
                    <a:pt x="502" y="0"/>
                    <a:pt x="4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2" name="Google Shape;1552;p45"/>
          <p:cNvSpPr txBox="1"/>
          <p:nvPr/>
        </p:nvSpPr>
        <p:spPr>
          <a:xfrm>
            <a:off x="4818754" y="2644300"/>
            <a:ext cx="14940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Add it in the general schema</a:t>
            </a:r>
            <a:endParaRPr sz="1600">
              <a:solidFill>
                <a:schemeClr val="lt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553" name="Google Shape;1553;p45"/>
          <p:cNvSpPr/>
          <p:nvPr/>
        </p:nvSpPr>
        <p:spPr>
          <a:xfrm>
            <a:off x="5379675" y="2147992"/>
            <a:ext cx="372159" cy="372159"/>
          </a:xfrm>
          <a:custGeom>
            <a:rect b="b" l="l" r="r" t="t"/>
            <a:pathLst>
              <a:path extrusionOk="0" h="11693" w="11693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45"/>
          <p:cNvSpPr txBox="1"/>
          <p:nvPr/>
        </p:nvSpPr>
        <p:spPr>
          <a:xfrm>
            <a:off x="6814779" y="2644300"/>
            <a:ext cx="14940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Write the appropriate code</a:t>
            </a:r>
            <a:endParaRPr sz="1600">
              <a:solidFill>
                <a:schemeClr val="lt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555" name="Google Shape;1555;p45"/>
          <p:cNvSpPr txBox="1"/>
          <p:nvPr/>
        </p:nvSpPr>
        <p:spPr>
          <a:xfrm>
            <a:off x="759875" y="2644300"/>
            <a:ext cx="16737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New situation appears in the play</a:t>
            </a:r>
            <a:endParaRPr sz="1600">
              <a:solidFill>
                <a:schemeClr val="lt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556" name="Google Shape;1556;p45"/>
          <p:cNvSpPr txBox="1"/>
          <p:nvPr/>
        </p:nvSpPr>
        <p:spPr>
          <a:xfrm>
            <a:off x="2822729" y="2644300"/>
            <a:ext cx="14940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Abstract the situation</a:t>
            </a:r>
            <a:endParaRPr sz="1600">
              <a:solidFill>
                <a:schemeClr val="lt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cxnSp>
        <p:nvCxnSpPr>
          <p:cNvPr id="1557" name="Google Shape;1557;p45"/>
          <p:cNvCxnSpPr/>
          <p:nvPr/>
        </p:nvCxnSpPr>
        <p:spPr>
          <a:xfrm flipH="1" rot="-5400000">
            <a:off x="3803827" y="1802753"/>
            <a:ext cx="643500" cy="1114200"/>
          </a:xfrm>
          <a:prstGeom prst="bentConnector4">
            <a:avLst>
              <a:gd fmla="val -37005" name="adj1"/>
              <a:gd fmla="val 89593" name="adj2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8" name="Google Shape;1558;p45"/>
          <p:cNvCxnSpPr/>
          <p:nvPr/>
        </p:nvCxnSpPr>
        <p:spPr>
          <a:xfrm flipH="1" rot="-5400000">
            <a:off x="5794377" y="1802753"/>
            <a:ext cx="643500" cy="1114200"/>
          </a:xfrm>
          <a:prstGeom prst="bentConnector4">
            <a:avLst>
              <a:gd fmla="val -37005" name="adj1"/>
              <a:gd fmla="val 89593" name="adj2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9" name="Google Shape;1559;p45"/>
          <p:cNvSpPr/>
          <p:nvPr/>
        </p:nvSpPr>
        <p:spPr>
          <a:xfrm flipH="1" rot="10800000">
            <a:off x="705265" y="4065524"/>
            <a:ext cx="1782908" cy="248801"/>
          </a:xfrm>
          <a:custGeom>
            <a:rect b="b" l="l" r="r" t="t"/>
            <a:pathLst>
              <a:path extrusionOk="0" h="27683" w="285608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45"/>
          <p:cNvSpPr/>
          <p:nvPr/>
        </p:nvSpPr>
        <p:spPr>
          <a:xfrm flipH="1" rot="10800000">
            <a:off x="2688777" y="4065524"/>
            <a:ext cx="1782908" cy="248801"/>
          </a:xfrm>
          <a:custGeom>
            <a:rect b="b" l="l" r="r" t="t"/>
            <a:pathLst>
              <a:path extrusionOk="0" h="27683" w="285608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45"/>
          <p:cNvSpPr/>
          <p:nvPr/>
        </p:nvSpPr>
        <p:spPr>
          <a:xfrm flipH="1" rot="10800000">
            <a:off x="4672302" y="4065524"/>
            <a:ext cx="1782908" cy="248801"/>
          </a:xfrm>
          <a:custGeom>
            <a:rect b="b" l="l" r="r" t="t"/>
            <a:pathLst>
              <a:path extrusionOk="0" h="27683" w="285608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45"/>
          <p:cNvSpPr/>
          <p:nvPr/>
        </p:nvSpPr>
        <p:spPr>
          <a:xfrm flipH="1" rot="10800000">
            <a:off x="6655827" y="4065524"/>
            <a:ext cx="1782908" cy="248801"/>
          </a:xfrm>
          <a:custGeom>
            <a:rect b="b" l="l" r="r" t="t"/>
            <a:pathLst>
              <a:path extrusionOk="0" h="27683" w="285608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46"/>
          <p:cNvSpPr txBox="1"/>
          <p:nvPr>
            <p:ph type="title"/>
          </p:nvPr>
        </p:nvSpPr>
        <p:spPr>
          <a:xfrm>
            <a:off x="907475" y="392050"/>
            <a:ext cx="5075700" cy="1001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accent5"/>
                </a:solidFill>
              </a:rPr>
              <a:t>Implementation</a:t>
            </a:r>
            <a:endParaRPr sz="4500">
              <a:solidFill>
                <a:schemeClr val="accent5"/>
              </a:solidFill>
            </a:endParaRPr>
          </a:p>
        </p:txBody>
      </p:sp>
      <p:sp>
        <p:nvSpPr>
          <p:cNvPr id="1569" name="Google Shape;1569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70" name="Google Shape;157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188" y="1879075"/>
            <a:ext cx="7651626" cy="2773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5" name="Google Shape;157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8825" y="1279538"/>
            <a:ext cx="2884187" cy="3559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76" name="Google Shape;157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288" y="732100"/>
            <a:ext cx="2532123" cy="41468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77" name="Google Shape;1577;p47"/>
          <p:cNvSpPr txBox="1"/>
          <p:nvPr>
            <p:ph type="title"/>
          </p:nvPr>
        </p:nvSpPr>
        <p:spPr>
          <a:xfrm>
            <a:off x="3996700" y="539500"/>
            <a:ext cx="44340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Game Manager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578" name="Google Shape;1578;p47"/>
          <p:cNvSpPr txBox="1"/>
          <p:nvPr>
            <p:ph idx="12" type="sldNum"/>
          </p:nvPr>
        </p:nvSpPr>
        <p:spPr>
          <a:xfrm>
            <a:off x="8556784" y="4826051"/>
            <a:ext cx="548700" cy="39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79" name="Google Shape;157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8150" y="1938575"/>
            <a:ext cx="1948325" cy="7889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dashDot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1580" name="Google Shape;1580;p47"/>
          <p:cNvCxnSpPr/>
          <p:nvPr/>
        </p:nvCxnSpPr>
        <p:spPr>
          <a:xfrm>
            <a:off x="596825" y="1640863"/>
            <a:ext cx="370800" cy="7653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1" name="Google Shape;1581;p47"/>
          <p:cNvCxnSpPr/>
          <p:nvPr/>
        </p:nvCxnSpPr>
        <p:spPr>
          <a:xfrm flipH="1" rot="10800000">
            <a:off x="596825" y="898663"/>
            <a:ext cx="370800" cy="7422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2" name="Google Shape;1582;p47"/>
          <p:cNvCxnSpPr/>
          <p:nvPr/>
        </p:nvCxnSpPr>
        <p:spPr>
          <a:xfrm>
            <a:off x="596825" y="3650867"/>
            <a:ext cx="370800" cy="11877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3" name="Google Shape;1583;p47"/>
          <p:cNvCxnSpPr/>
          <p:nvPr/>
        </p:nvCxnSpPr>
        <p:spPr>
          <a:xfrm flipH="1" rot="10800000">
            <a:off x="596825" y="2498867"/>
            <a:ext cx="370800" cy="11520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4" name="Google Shape;1584;p47"/>
          <p:cNvCxnSpPr/>
          <p:nvPr/>
        </p:nvCxnSpPr>
        <p:spPr>
          <a:xfrm>
            <a:off x="3949625" y="2388683"/>
            <a:ext cx="370800" cy="11433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5" name="Google Shape;1585;p47"/>
          <p:cNvCxnSpPr/>
          <p:nvPr/>
        </p:nvCxnSpPr>
        <p:spPr>
          <a:xfrm flipH="1" rot="10800000">
            <a:off x="3949625" y="1279583"/>
            <a:ext cx="370800" cy="11091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6" name="Google Shape;1586;p47"/>
          <p:cNvCxnSpPr/>
          <p:nvPr/>
        </p:nvCxnSpPr>
        <p:spPr>
          <a:xfrm>
            <a:off x="3949625" y="4219718"/>
            <a:ext cx="370800" cy="6030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7" name="Google Shape;1587;p47"/>
          <p:cNvCxnSpPr/>
          <p:nvPr/>
        </p:nvCxnSpPr>
        <p:spPr>
          <a:xfrm flipH="1" rot="10800000">
            <a:off x="3949625" y="3635018"/>
            <a:ext cx="370800" cy="5847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88" name="Google Shape;1588;p47"/>
          <p:cNvSpPr txBox="1"/>
          <p:nvPr/>
        </p:nvSpPr>
        <p:spPr>
          <a:xfrm>
            <a:off x="329750" y="1226325"/>
            <a:ext cx="226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FIELDS</a:t>
            </a:r>
            <a:endParaRPr>
              <a:solidFill>
                <a:schemeClr val="accent6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589" name="Google Shape;1589;p47"/>
          <p:cNvSpPr txBox="1"/>
          <p:nvPr/>
        </p:nvSpPr>
        <p:spPr>
          <a:xfrm>
            <a:off x="329750" y="2978925"/>
            <a:ext cx="226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SETUP</a:t>
            </a:r>
            <a:endParaRPr>
              <a:solidFill>
                <a:schemeClr val="accent6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590" name="Google Shape;1590;p47"/>
          <p:cNvSpPr txBox="1"/>
          <p:nvPr/>
        </p:nvSpPr>
        <p:spPr>
          <a:xfrm>
            <a:off x="3673988" y="1454925"/>
            <a:ext cx="226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UTILITY</a:t>
            </a:r>
            <a:endParaRPr>
              <a:solidFill>
                <a:schemeClr val="accent6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591" name="Google Shape;1591;p47"/>
          <p:cNvSpPr txBox="1"/>
          <p:nvPr/>
        </p:nvSpPr>
        <p:spPr>
          <a:xfrm>
            <a:off x="3301550" y="1454925"/>
            <a:ext cx="22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592" name="Google Shape;1592;p47"/>
          <p:cNvSpPr txBox="1"/>
          <p:nvPr/>
        </p:nvSpPr>
        <p:spPr>
          <a:xfrm>
            <a:off x="3674000" y="3250975"/>
            <a:ext cx="184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MAIN CORE</a:t>
            </a:r>
            <a:endParaRPr>
              <a:solidFill>
                <a:schemeClr val="accent6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98" name="Google Shape;1598;p48"/>
          <p:cNvPicPr preferRelativeResize="0"/>
          <p:nvPr/>
        </p:nvPicPr>
        <p:blipFill rotWithShape="1">
          <a:blip r:embed="rId3">
            <a:alphaModFix/>
          </a:blip>
          <a:srcRect b="1700" l="0" r="0" t="0"/>
          <a:stretch/>
        </p:blipFill>
        <p:spPr>
          <a:xfrm>
            <a:off x="137825" y="853450"/>
            <a:ext cx="6021350" cy="4230925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lgDashDot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99" name="Google Shape;1599;p48"/>
          <p:cNvSpPr txBox="1"/>
          <p:nvPr>
            <p:ph type="title"/>
          </p:nvPr>
        </p:nvSpPr>
        <p:spPr>
          <a:xfrm>
            <a:off x="4424720" y="4093625"/>
            <a:ext cx="43515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Pacman &amp; Map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1600" name="Google Shape;1600;p48"/>
          <p:cNvPicPr preferRelativeResize="0"/>
          <p:nvPr/>
        </p:nvPicPr>
        <p:blipFill rotWithShape="1">
          <a:blip r:embed="rId4">
            <a:alphaModFix/>
          </a:blip>
          <a:srcRect b="2219" l="0" r="0" t="0"/>
          <a:stretch/>
        </p:blipFill>
        <p:spPr>
          <a:xfrm>
            <a:off x="4964050" y="128775"/>
            <a:ext cx="3695325" cy="303716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lgDashDot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49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Cell, Direction &amp; Pellet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606" name="Google Shape;1606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07" name="Google Shape;160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400" y="1815025"/>
            <a:ext cx="4143375" cy="2286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lgDashDot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08" name="Google Shape;160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8450" y="1329250"/>
            <a:ext cx="2905125" cy="325755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lgDashDot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50"/>
          <p:cNvSpPr txBox="1"/>
          <p:nvPr>
            <p:ph type="title"/>
          </p:nvPr>
        </p:nvSpPr>
        <p:spPr>
          <a:xfrm>
            <a:off x="3450025" y="234900"/>
            <a:ext cx="4980900" cy="678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</a:rPr>
              <a:t>Manage the movement</a:t>
            </a:r>
            <a:endParaRPr sz="3000">
              <a:solidFill>
                <a:schemeClr val="accent1"/>
              </a:solidFill>
            </a:endParaRPr>
          </a:p>
        </p:txBody>
      </p:sp>
      <p:sp>
        <p:nvSpPr>
          <p:cNvPr id="1614" name="Google Shape;1614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5" name="Google Shape;1615;p50"/>
          <p:cNvSpPr txBox="1"/>
          <p:nvPr>
            <p:ph idx="1" type="subTitle"/>
          </p:nvPr>
        </p:nvSpPr>
        <p:spPr>
          <a:xfrm>
            <a:off x="3450025" y="913500"/>
            <a:ext cx="45810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the </a:t>
            </a:r>
            <a:r>
              <a:rPr b="1" lang="en" sz="1500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Wood</a:t>
            </a:r>
            <a:r>
              <a:rPr lang="en" sz="1500">
                <a:solidFill>
                  <a:schemeClr val="accent1"/>
                </a:solidFill>
              </a:rPr>
              <a:t> </a:t>
            </a:r>
            <a:r>
              <a:rPr lang="en" sz="1500"/>
              <a:t>leagues, we fixed a </a:t>
            </a:r>
            <a:r>
              <a:rPr b="1" lang="en" sz="1500">
                <a:latin typeface="Darker Grotesque"/>
                <a:ea typeface="Darker Grotesque"/>
                <a:cs typeface="Darker Grotesque"/>
                <a:sym typeface="Darker Grotesque"/>
              </a:rPr>
              <a:t>target position</a:t>
            </a:r>
            <a:r>
              <a:rPr lang="en" sz="1500"/>
              <a:t> to our player. The target was the closest </a:t>
            </a:r>
            <a:r>
              <a:rPr b="1" lang="en" sz="1500">
                <a:latin typeface="Darker Grotesque"/>
                <a:ea typeface="Darker Grotesque"/>
                <a:cs typeface="Darker Grotesque"/>
                <a:sym typeface="Darker Grotesque"/>
              </a:rPr>
              <a:t>SuperPellet</a:t>
            </a:r>
            <a:r>
              <a:rPr lang="en" sz="1500"/>
              <a:t> or the closest </a:t>
            </a:r>
            <a:r>
              <a:rPr b="1" lang="en" sz="1500">
                <a:latin typeface="Darker Grotesque"/>
                <a:ea typeface="Darker Grotesque"/>
                <a:cs typeface="Darker Grotesque"/>
                <a:sym typeface="Darker Grotesque"/>
              </a:rPr>
              <a:t>Pellet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</a:t>
            </a:r>
            <a:r>
              <a:rPr lang="en" sz="15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distance(x,y)</a:t>
            </a:r>
            <a:r>
              <a:rPr lang="en" sz="1500"/>
              <a:t> method simply returns the distance between two points in a cartesian plane.</a:t>
            </a:r>
            <a:endParaRPr sz="1500"/>
          </a:p>
        </p:txBody>
      </p:sp>
      <p:sp>
        <p:nvSpPr>
          <p:cNvPr id="1616" name="Google Shape;1616;p50"/>
          <p:cNvSpPr txBox="1"/>
          <p:nvPr>
            <p:ph idx="1" type="subTitle"/>
          </p:nvPr>
        </p:nvSpPr>
        <p:spPr>
          <a:xfrm>
            <a:off x="3649975" y="2258950"/>
            <a:ext cx="45810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the </a:t>
            </a:r>
            <a:r>
              <a:rPr b="1" lang="en" sz="15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Bronze </a:t>
            </a:r>
            <a:r>
              <a:rPr b="1" lang="en" sz="1500">
                <a:latin typeface="Darker Grotesque"/>
                <a:ea typeface="Darker Grotesque"/>
                <a:cs typeface="Darker Grotesque"/>
                <a:sym typeface="Darker Grotesque"/>
              </a:rPr>
              <a:t>and </a:t>
            </a:r>
            <a:r>
              <a:rPr b="1" lang="en" sz="1500">
                <a:solidFill>
                  <a:schemeClr val="accent3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Silver </a:t>
            </a:r>
            <a:r>
              <a:rPr lang="en" sz="1500"/>
              <a:t>leagues, we fixed a </a:t>
            </a:r>
            <a:r>
              <a:rPr b="1" lang="en" sz="1500">
                <a:latin typeface="Darker Grotesque"/>
                <a:ea typeface="Darker Grotesque"/>
                <a:cs typeface="Darker Grotesque"/>
                <a:sym typeface="Darker Grotesque"/>
              </a:rPr>
              <a:t>direction</a:t>
            </a:r>
            <a:r>
              <a:rPr lang="en" sz="1500"/>
              <a:t> to our players. It can </a:t>
            </a:r>
            <a:r>
              <a:rPr b="1" lang="en" sz="1500">
                <a:latin typeface="Darker Grotesque"/>
                <a:ea typeface="Darker Grotesque"/>
                <a:cs typeface="Darker Grotesque"/>
                <a:sym typeface="Darker Grotesque"/>
              </a:rPr>
              <a:t>move</a:t>
            </a:r>
            <a:r>
              <a:rPr lang="en" sz="1500"/>
              <a:t> or </a:t>
            </a:r>
            <a:r>
              <a:rPr b="1" lang="en" sz="1500">
                <a:latin typeface="Darker Grotesque"/>
                <a:ea typeface="Darker Grotesque"/>
                <a:cs typeface="Darker Grotesque"/>
                <a:sym typeface="Darker Grotesque"/>
              </a:rPr>
              <a:t>explore</a:t>
            </a:r>
            <a:r>
              <a:rPr lang="en" sz="1500"/>
              <a:t> according to this direction.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 chose a different approach because the player has a </a:t>
            </a:r>
            <a:r>
              <a:rPr lang="en" sz="1500">
                <a:solidFill>
                  <a:schemeClr val="accent1"/>
                </a:solidFill>
              </a:rPr>
              <a:t>different perception</a:t>
            </a:r>
            <a:r>
              <a:rPr lang="en" sz="1500"/>
              <a:t> of the environment. It can see only up and down its </a:t>
            </a:r>
            <a:r>
              <a:rPr b="1" lang="en" sz="1500">
                <a:latin typeface="Darker Grotesque"/>
                <a:ea typeface="Darker Grotesque"/>
                <a:cs typeface="Darker Grotesque"/>
                <a:sym typeface="Darker Grotesque"/>
              </a:rPr>
              <a:t>y</a:t>
            </a:r>
            <a:r>
              <a:rPr lang="en" sz="1500"/>
              <a:t> and left and right its </a:t>
            </a:r>
            <a:r>
              <a:rPr b="1" lang="en" sz="1500">
                <a:latin typeface="Darker Grotesque"/>
                <a:ea typeface="Darker Grotesque"/>
                <a:cs typeface="Darker Grotesque"/>
                <a:sym typeface="Darker Grotesque"/>
              </a:rPr>
              <a:t>x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player chooses its </a:t>
            </a:r>
            <a:r>
              <a:rPr b="1" lang="en" sz="1500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best direction</a:t>
            </a:r>
            <a:r>
              <a:rPr lang="en" sz="1500"/>
              <a:t> by observing the possible directions and then it calculates the best according to the </a:t>
            </a:r>
            <a:r>
              <a:rPr b="1" lang="en" sz="1500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ratio</a:t>
            </a:r>
            <a:r>
              <a:rPr lang="en" sz="1500">
                <a:solidFill>
                  <a:schemeClr val="accent1"/>
                </a:solidFill>
              </a:rPr>
              <a:t> </a:t>
            </a:r>
            <a:r>
              <a:rPr lang="en" sz="1500"/>
              <a:t>between points over time.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Otherwise, if there are no points around it, the player will </a:t>
            </a:r>
            <a:r>
              <a:rPr lang="en" sz="1500">
                <a:solidFill>
                  <a:schemeClr val="accent1"/>
                </a:solidFill>
              </a:rPr>
              <a:t>explore </a:t>
            </a:r>
            <a:r>
              <a:rPr lang="en" sz="1500"/>
              <a:t>an unvisited cell.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617" name="Google Shape;1617;p50"/>
          <p:cNvSpPr txBox="1"/>
          <p:nvPr/>
        </p:nvSpPr>
        <p:spPr>
          <a:xfrm>
            <a:off x="342450" y="900325"/>
            <a:ext cx="22329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MOVE pacId X Y</a:t>
            </a:r>
            <a:endParaRPr b="1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18" name="Google Shape;1618;p50"/>
          <p:cNvPicPr preferRelativeResize="0"/>
          <p:nvPr/>
        </p:nvPicPr>
        <p:blipFill rotWithShape="1">
          <a:blip r:embed="rId3">
            <a:alphaModFix/>
          </a:blip>
          <a:srcRect b="9796" l="0" r="0" t="0"/>
          <a:stretch/>
        </p:blipFill>
        <p:spPr>
          <a:xfrm>
            <a:off x="281125" y="1332875"/>
            <a:ext cx="2758650" cy="279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51"/>
          <p:cNvSpPr txBox="1"/>
          <p:nvPr>
            <p:ph type="title"/>
          </p:nvPr>
        </p:nvSpPr>
        <p:spPr>
          <a:xfrm>
            <a:off x="713225" y="539500"/>
            <a:ext cx="4247700" cy="677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Manage New Skills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624" name="Google Shape;1624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5" name="Google Shape;1625;p51"/>
          <p:cNvSpPr txBox="1"/>
          <p:nvPr>
            <p:ph idx="1" type="subTitle"/>
          </p:nvPr>
        </p:nvSpPr>
        <p:spPr>
          <a:xfrm>
            <a:off x="405800" y="2148375"/>
            <a:ext cx="2477700" cy="677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SWITCH pacId pacType</a:t>
            </a:r>
            <a:endParaRPr sz="15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With pacType equal to:</a:t>
            </a:r>
            <a:br>
              <a:rPr lang="en" sz="1200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</a:br>
            <a:r>
              <a:rPr lang="en" sz="1200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- SCISSORS</a:t>
            </a:r>
            <a:br>
              <a:rPr lang="en" sz="1200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</a:br>
            <a:r>
              <a:rPr lang="en" sz="1200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- ROCK</a:t>
            </a:r>
            <a:br>
              <a:rPr lang="en" sz="1200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</a:br>
            <a:r>
              <a:rPr lang="en" sz="1200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- PAPER</a:t>
            </a:r>
            <a:br>
              <a:rPr lang="en" sz="1500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</a:br>
            <a:r>
              <a:rPr lang="en" sz="1000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(- DEAD in the Silver level)</a:t>
            </a:r>
            <a:endParaRPr sz="10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  <p:sp>
        <p:nvSpPr>
          <p:cNvPr id="1626" name="Google Shape;1626;p51"/>
          <p:cNvSpPr txBox="1"/>
          <p:nvPr>
            <p:ph idx="2" type="subTitle"/>
          </p:nvPr>
        </p:nvSpPr>
        <p:spPr>
          <a:xfrm>
            <a:off x="756125" y="1812063"/>
            <a:ext cx="1842600" cy="338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1"/>
                </a:solidFill>
              </a:rPr>
              <a:t>SWITCH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627" name="Google Shape;1627;p51"/>
          <p:cNvSpPr txBox="1"/>
          <p:nvPr>
            <p:ph idx="3" type="subTitle"/>
          </p:nvPr>
        </p:nvSpPr>
        <p:spPr>
          <a:xfrm>
            <a:off x="3151625" y="2148363"/>
            <a:ext cx="1842600" cy="677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SPEED pacId</a:t>
            </a:r>
            <a:endParaRPr sz="15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Allows a pac to move by 2 steps instead of 1 during the next 5 turns.</a:t>
            </a:r>
            <a:endParaRPr sz="12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  <p:sp>
        <p:nvSpPr>
          <p:cNvPr id="1628" name="Google Shape;1628;p51"/>
          <p:cNvSpPr txBox="1"/>
          <p:nvPr>
            <p:ph idx="4" type="subTitle"/>
          </p:nvPr>
        </p:nvSpPr>
        <p:spPr>
          <a:xfrm>
            <a:off x="3151625" y="1812063"/>
            <a:ext cx="1842600" cy="338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1"/>
                </a:solidFill>
              </a:rPr>
              <a:t>SPEED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629" name="Google Shape;162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3425" y="1950400"/>
            <a:ext cx="2673825" cy="293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34"/>
          <p:cNvSpPr/>
          <p:nvPr/>
        </p:nvSpPr>
        <p:spPr>
          <a:xfrm flipH="1">
            <a:off x="5228720" y="3492552"/>
            <a:ext cx="585319" cy="585319"/>
          </a:xfrm>
          <a:custGeom>
            <a:rect b="b" l="l" r="r" t="t"/>
            <a:pathLst>
              <a:path extrusionOk="0" h="92358" w="92358">
                <a:moveTo>
                  <a:pt x="1" y="1"/>
                </a:moveTo>
                <a:lnTo>
                  <a:pt x="1" y="92357"/>
                </a:lnTo>
                <a:lnTo>
                  <a:pt x="92358" y="92357"/>
                </a:lnTo>
                <a:lnTo>
                  <a:pt x="9235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34"/>
          <p:cNvSpPr/>
          <p:nvPr/>
        </p:nvSpPr>
        <p:spPr>
          <a:xfrm flipH="1">
            <a:off x="5228707" y="2120234"/>
            <a:ext cx="585319" cy="585319"/>
          </a:xfrm>
          <a:custGeom>
            <a:rect b="b" l="l" r="r" t="t"/>
            <a:pathLst>
              <a:path extrusionOk="0" h="92358" w="92358">
                <a:moveTo>
                  <a:pt x="1" y="1"/>
                </a:moveTo>
                <a:lnTo>
                  <a:pt x="1" y="92357"/>
                </a:lnTo>
                <a:lnTo>
                  <a:pt x="92358" y="92357"/>
                </a:lnTo>
                <a:lnTo>
                  <a:pt x="9235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34"/>
          <p:cNvSpPr/>
          <p:nvPr/>
        </p:nvSpPr>
        <p:spPr>
          <a:xfrm flipH="1">
            <a:off x="942270" y="3492562"/>
            <a:ext cx="585319" cy="585319"/>
          </a:xfrm>
          <a:custGeom>
            <a:rect b="b" l="l" r="r" t="t"/>
            <a:pathLst>
              <a:path extrusionOk="0" h="92358" w="92358">
                <a:moveTo>
                  <a:pt x="1" y="1"/>
                </a:moveTo>
                <a:lnTo>
                  <a:pt x="1" y="92357"/>
                </a:lnTo>
                <a:lnTo>
                  <a:pt x="92358" y="92357"/>
                </a:lnTo>
                <a:lnTo>
                  <a:pt x="9235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34"/>
          <p:cNvSpPr/>
          <p:nvPr/>
        </p:nvSpPr>
        <p:spPr>
          <a:xfrm flipH="1">
            <a:off x="942275" y="2120225"/>
            <a:ext cx="585319" cy="585319"/>
          </a:xfrm>
          <a:custGeom>
            <a:rect b="b" l="l" r="r" t="t"/>
            <a:pathLst>
              <a:path extrusionOk="0" h="92358" w="92358">
                <a:moveTo>
                  <a:pt x="1" y="1"/>
                </a:moveTo>
                <a:lnTo>
                  <a:pt x="1" y="92357"/>
                </a:lnTo>
                <a:lnTo>
                  <a:pt x="92358" y="92357"/>
                </a:lnTo>
                <a:lnTo>
                  <a:pt x="9235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34"/>
          <p:cNvSpPr txBox="1"/>
          <p:nvPr>
            <p:ph idx="15" type="title"/>
          </p:nvPr>
        </p:nvSpPr>
        <p:spPr>
          <a:xfrm>
            <a:off x="713225" y="539500"/>
            <a:ext cx="77175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255" name="Google Shape;1255;p34"/>
          <p:cNvSpPr txBox="1"/>
          <p:nvPr>
            <p:ph idx="2" type="subTitle"/>
          </p:nvPr>
        </p:nvSpPr>
        <p:spPr>
          <a:xfrm>
            <a:off x="5890230" y="3588825"/>
            <a:ext cx="23115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Our results and conclusion.</a:t>
            </a:r>
            <a:endParaRPr/>
          </a:p>
        </p:txBody>
      </p:sp>
      <p:sp>
        <p:nvSpPr>
          <p:cNvPr id="1256" name="Google Shape;1256;p34"/>
          <p:cNvSpPr txBox="1"/>
          <p:nvPr>
            <p:ph idx="3" type="subTitle"/>
          </p:nvPr>
        </p:nvSpPr>
        <p:spPr>
          <a:xfrm>
            <a:off x="5890230" y="3252525"/>
            <a:ext cx="23115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257" name="Google Shape;1257;p34"/>
          <p:cNvSpPr txBox="1"/>
          <p:nvPr>
            <p:ph idx="4" type="subTitle"/>
          </p:nvPr>
        </p:nvSpPr>
        <p:spPr>
          <a:xfrm>
            <a:off x="1603801" y="3588825"/>
            <a:ext cx="23115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Description of the strengths and weakness of our approach.</a:t>
            </a:r>
            <a:endParaRPr/>
          </a:p>
        </p:txBody>
      </p:sp>
      <p:sp>
        <p:nvSpPr>
          <p:cNvPr id="1258" name="Google Shape;1258;p34"/>
          <p:cNvSpPr txBox="1"/>
          <p:nvPr>
            <p:ph idx="5" type="subTitle"/>
          </p:nvPr>
        </p:nvSpPr>
        <p:spPr>
          <a:xfrm>
            <a:off x="1603800" y="3252525"/>
            <a:ext cx="25872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APPROACH REVIEW</a:t>
            </a:r>
            <a:endParaRPr/>
          </a:p>
        </p:txBody>
      </p:sp>
      <p:sp>
        <p:nvSpPr>
          <p:cNvPr id="1259" name="Google Shape;1259;p34"/>
          <p:cNvSpPr txBox="1"/>
          <p:nvPr>
            <p:ph idx="6" type="subTitle"/>
          </p:nvPr>
        </p:nvSpPr>
        <p:spPr>
          <a:xfrm>
            <a:off x="5890230" y="2215498"/>
            <a:ext cx="23115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Description of the adopted strategies, the choices made and our code.</a:t>
            </a:r>
            <a:endParaRPr/>
          </a:p>
        </p:txBody>
      </p:sp>
      <p:sp>
        <p:nvSpPr>
          <p:cNvPr id="1260" name="Google Shape;1260;p34"/>
          <p:cNvSpPr txBox="1"/>
          <p:nvPr>
            <p:ph idx="1" type="subTitle"/>
          </p:nvPr>
        </p:nvSpPr>
        <p:spPr>
          <a:xfrm>
            <a:off x="5890230" y="1879200"/>
            <a:ext cx="23115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OUR APPROACH</a:t>
            </a:r>
            <a:endParaRPr/>
          </a:p>
        </p:txBody>
      </p:sp>
      <p:sp>
        <p:nvSpPr>
          <p:cNvPr id="1261" name="Google Shape;1261;p34"/>
          <p:cNvSpPr txBox="1"/>
          <p:nvPr>
            <p:ph idx="7" type="subTitle"/>
          </p:nvPr>
        </p:nvSpPr>
        <p:spPr>
          <a:xfrm>
            <a:off x="1603801" y="2215498"/>
            <a:ext cx="23115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Description of the game, the environment and the agent.</a:t>
            </a:r>
            <a:endParaRPr/>
          </a:p>
        </p:txBody>
      </p:sp>
      <p:sp>
        <p:nvSpPr>
          <p:cNvPr id="1262" name="Google Shape;1262;p34"/>
          <p:cNvSpPr txBox="1"/>
          <p:nvPr>
            <p:ph idx="8" type="subTitle"/>
          </p:nvPr>
        </p:nvSpPr>
        <p:spPr>
          <a:xfrm>
            <a:off x="1603801" y="1879200"/>
            <a:ext cx="23115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263" name="Google Shape;1263;p34"/>
          <p:cNvSpPr txBox="1"/>
          <p:nvPr>
            <p:ph type="title"/>
          </p:nvPr>
        </p:nvSpPr>
        <p:spPr>
          <a:xfrm>
            <a:off x="942276" y="2120225"/>
            <a:ext cx="5853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264" name="Google Shape;1264;p34"/>
          <p:cNvSpPr txBox="1"/>
          <p:nvPr>
            <p:ph idx="13" type="title"/>
          </p:nvPr>
        </p:nvSpPr>
        <p:spPr>
          <a:xfrm>
            <a:off x="942276" y="3492575"/>
            <a:ext cx="5853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265" name="Google Shape;1265;p34"/>
          <p:cNvSpPr txBox="1"/>
          <p:nvPr>
            <p:ph idx="9" type="title"/>
          </p:nvPr>
        </p:nvSpPr>
        <p:spPr>
          <a:xfrm>
            <a:off x="5228726" y="2120225"/>
            <a:ext cx="5853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266" name="Google Shape;1266;p34"/>
          <p:cNvSpPr txBox="1"/>
          <p:nvPr>
            <p:ph idx="14" type="title"/>
          </p:nvPr>
        </p:nvSpPr>
        <p:spPr>
          <a:xfrm>
            <a:off x="5228726" y="3492575"/>
            <a:ext cx="5853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1267" name="Google Shape;1267;p34"/>
          <p:cNvSpPr/>
          <p:nvPr/>
        </p:nvSpPr>
        <p:spPr>
          <a:xfrm flipH="1">
            <a:off x="5228710" y="3303780"/>
            <a:ext cx="106225" cy="105840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34"/>
          <p:cNvSpPr/>
          <p:nvPr/>
        </p:nvSpPr>
        <p:spPr>
          <a:xfrm flipH="1">
            <a:off x="5732816" y="1953422"/>
            <a:ext cx="81222" cy="81222"/>
          </a:xfrm>
          <a:custGeom>
            <a:rect b="b" l="l" r="r" t="t"/>
            <a:pathLst>
              <a:path extrusionOk="0" h="2537" w="2537">
                <a:moveTo>
                  <a:pt x="1" y="1"/>
                </a:moveTo>
                <a:lnTo>
                  <a:pt x="1" y="2537"/>
                </a:lnTo>
                <a:lnTo>
                  <a:pt x="2537" y="2537"/>
                </a:lnTo>
                <a:lnTo>
                  <a:pt x="253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9" name="Google Shape;1269;p34"/>
          <p:cNvGrpSpPr/>
          <p:nvPr/>
        </p:nvGrpSpPr>
        <p:grpSpPr>
          <a:xfrm rot="-5400000">
            <a:off x="995353" y="1838745"/>
            <a:ext cx="161127" cy="262714"/>
            <a:chOff x="8814523" y="4301099"/>
            <a:chExt cx="181204" cy="295450"/>
          </a:xfrm>
        </p:grpSpPr>
        <p:sp>
          <p:nvSpPr>
            <p:cNvPr id="1270" name="Google Shape;1270;p34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34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34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34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34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34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6" name="Google Shape;1276;p34"/>
          <p:cNvSpPr/>
          <p:nvPr/>
        </p:nvSpPr>
        <p:spPr>
          <a:xfrm flipH="1" rot="-5400000">
            <a:off x="1397197" y="1922581"/>
            <a:ext cx="127985" cy="128224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7" name="Google Shape;1277;p34"/>
          <p:cNvGrpSpPr/>
          <p:nvPr/>
        </p:nvGrpSpPr>
        <p:grpSpPr>
          <a:xfrm rot="-5400000">
            <a:off x="5602094" y="3197693"/>
            <a:ext cx="161127" cy="262714"/>
            <a:chOff x="8814523" y="4301099"/>
            <a:chExt cx="181204" cy="295450"/>
          </a:xfrm>
        </p:grpSpPr>
        <p:sp>
          <p:nvSpPr>
            <p:cNvPr id="1278" name="Google Shape;1278;p34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4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34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34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4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4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4" name="Google Shape;1284;p34"/>
          <p:cNvGrpSpPr/>
          <p:nvPr/>
        </p:nvGrpSpPr>
        <p:grpSpPr>
          <a:xfrm>
            <a:off x="5038800" y="1904309"/>
            <a:ext cx="594164" cy="214200"/>
            <a:chOff x="5038800" y="1904309"/>
            <a:chExt cx="594164" cy="214200"/>
          </a:xfrm>
        </p:grpSpPr>
        <p:sp>
          <p:nvSpPr>
            <p:cNvPr id="1285" name="Google Shape;1285;p34"/>
            <p:cNvSpPr/>
            <p:nvPr/>
          </p:nvSpPr>
          <p:spPr>
            <a:xfrm flipH="1">
              <a:off x="5047826" y="1955727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69" y="0"/>
                  </a:moveTo>
                  <a:lnTo>
                    <a:pt x="0" y="1893"/>
                  </a:lnTo>
                  <a:lnTo>
                    <a:pt x="322" y="2215"/>
                  </a:lnTo>
                  <a:lnTo>
                    <a:pt x="1869" y="655"/>
                  </a:lnTo>
                  <a:lnTo>
                    <a:pt x="3691" y="2488"/>
                  </a:lnTo>
                  <a:lnTo>
                    <a:pt x="5501" y="655"/>
                  </a:lnTo>
                  <a:lnTo>
                    <a:pt x="7322" y="2488"/>
                  </a:lnTo>
                  <a:lnTo>
                    <a:pt x="9144" y="655"/>
                  </a:lnTo>
                  <a:lnTo>
                    <a:pt x="10954" y="2488"/>
                  </a:lnTo>
                  <a:lnTo>
                    <a:pt x="12775" y="655"/>
                  </a:lnTo>
                  <a:lnTo>
                    <a:pt x="14585" y="2488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6" y="1893"/>
                  </a:lnTo>
                  <a:lnTo>
                    <a:pt x="16407" y="0"/>
                  </a:lnTo>
                  <a:lnTo>
                    <a:pt x="14585" y="1846"/>
                  </a:lnTo>
                  <a:lnTo>
                    <a:pt x="12775" y="0"/>
                  </a:lnTo>
                  <a:lnTo>
                    <a:pt x="10954" y="1846"/>
                  </a:lnTo>
                  <a:lnTo>
                    <a:pt x="9132" y="0"/>
                  </a:lnTo>
                  <a:lnTo>
                    <a:pt x="7322" y="1846"/>
                  </a:lnTo>
                  <a:lnTo>
                    <a:pt x="5501" y="0"/>
                  </a:lnTo>
                  <a:lnTo>
                    <a:pt x="3691" y="1846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34"/>
            <p:cNvSpPr/>
            <p:nvPr/>
          </p:nvSpPr>
          <p:spPr>
            <a:xfrm rot="-2546309">
              <a:off x="5065809" y="1940062"/>
              <a:ext cx="161382" cy="14269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7" name="Google Shape;1287;p34"/>
          <p:cNvGrpSpPr/>
          <p:nvPr/>
        </p:nvGrpSpPr>
        <p:grpSpPr>
          <a:xfrm>
            <a:off x="937850" y="3249609"/>
            <a:ext cx="594164" cy="214200"/>
            <a:chOff x="5038800" y="1904309"/>
            <a:chExt cx="594164" cy="214200"/>
          </a:xfrm>
        </p:grpSpPr>
        <p:sp>
          <p:nvSpPr>
            <p:cNvPr id="1288" name="Google Shape;1288;p34"/>
            <p:cNvSpPr/>
            <p:nvPr/>
          </p:nvSpPr>
          <p:spPr>
            <a:xfrm flipH="1">
              <a:off x="5047826" y="1955727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69" y="0"/>
                  </a:moveTo>
                  <a:lnTo>
                    <a:pt x="0" y="1893"/>
                  </a:lnTo>
                  <a:lnTo>
                    <a:pt x="322" y="2215"/>
                  </a:lnTo>
                  <a:lnTo>
                    <a:pt x="1869" y="655"/>
                  </a:lnTo>
                  <a:lnTo>
                    <a:pt x="3691" y="2488"/>
                  </a:lnTo>
                  <a:lnTo>
                    <a:pt x="5501" y="655"/>
                  </a:lnTo>
                  <a:lnTo>
                    <a:pt x="7322" y="2488"/>
                  </a:lnTo>
                  <a:lnTo>
                    <a:pt x="9144" y="655"/>
                  </a:lnTo>
                  <a:lnTo>
                    <a:pt x="10954" y="2488"/>
                  </a:lnTo>
                  <a:lnTo>
                    <a:pt x="12775" y="655"/>
                  </a:lnTo>
                  <a:lnTo>
                    <a:pt x="14585" y="2488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6" y="1893"/>
                  </a:lnTo>
                  <a:lnTo>
                    <a:pt x="16407" y="0"/>
                  </a:lnTo>
                  <a:lnTo>
                    <a:pt x="14585" y="1846"/>
                  </a:lnTo>
                  <a:lnTo>
                    <a:pt x="12775" y="0"/>
                  </a:lnTo>
                  <a:lnTo>
                    <a:pt x="10954" y="1846"/>
                  </a:lnTo>
                  <a:lnTo>
                    <a:pt x="9132" y="0"/>
                  </a:lnTo>
                  <a:lnTo>
                    <a:pt x="7322" y="1846"/>
                  </a:lnTo>
                  <a:lnTo>
                    <a:pt x="5501" y="0"/>
                  </a:lnTo>
                  <a:lnTo>
                    <a:pt x="3691" y="1846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34"/>
            <p:cNvSpPr/>
            <p:nvPr/>
          </p:nvSpPr>
          <p:spPr>
            <a:xfrm rot="-2546309">
              <a:off x="5065809" y="1940062"/>
              <a:ext cx="161382" cy="14269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0" name="Google Shape;1290;p34"/>
          <p:cNvSpPr/>
          <p:nvPr/>
        </p:nvSpPr>
        <p:spPr>
          <a:xfrm flipH="1">
            <a:off x="942285" y="3303780"/>
            <a:ext cx="106225" cy="105840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52"/>
          <p:cNvSpPr txBox="1"/>
          <p:nvPr>
            <p:ph type="title"/>
          </p:nvPr>
        </p:nvSpPr>
        <p:spPr>
          <a:xfrm>
            <a:off x="332225" y="539500"/>
            <a:ext cx="2026200" cy="677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How to activate the SWITCH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635" name="Google Shape;1635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36" name="Google Shape;163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000" y="463302"/>
            <a:ext cx="3426175" cy="4337875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lgDashDot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37" name="Google Shape;163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000" y="3474850"/>
            <a:ext cx="1774475" cy="1478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38" name="Google Shape;1638;p52"/>
          <p:cNvSpPr txBox="1"/>
          <p:nvPr>
            <p:ph idx="3" type="subTitle"/>
          </p:nvPr>
        </p:nvSpPr>
        <p:spPr>
          <a:xfrm>
            <a:off x="2695551" y="2840550"/>
            <a:ext cx="2478900" cy="2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Nobody can switch</a:t>
            </a:r>
            <a:endParaRPr/>
          </a:p>
        </p:txBody>
      </p:sp>
      <p:sp>
        <p:nvSpPr>
          <p:cNvPr id="1639" name="Google Shape;1639;p52"/>
          <p:cNvSpPr txBox="1"/>
          <p:nvPr>
            <p:ph idx="4" type="subTitle"/>
          </p:nvPr>
        </p:nvSpPr>
        <p:spPr>
          <a:xfrm>
            <a:off x="2695551" y="2221650"/>
            <a:ext cx="24789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If I win -&gt; WAIT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If I lose -&gt; goAway()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If it is a tie -&gt; goAway()</a:t>
            </a:r>
            <a:endParaRPr sz="12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52"/>
          <p:cNvSpPr txBox="1"/>
          <p:nvPr>
            <p:ph idx="5" type="subTitle"/>
          </p:nvPr>
        </p:nvSpPr>
        <p:spPr>
          <a:xfrm>
            <a:off x="2695540" y="3848613"/>
            <a:ext cx="2478900" cy="2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Opponent can switch</a:t>
            </a:r>
            <a:endParaRPr/>
          </a:p>
        </p:txBody>
      </p:sp>
      <p:sp>
        <p:nvSpPr>
          <p:cNvPr id="1641" name="Google Shape;1641;p52"/>
          <p:cNvSpPr txBox="1"/>
          <p:nvPr>
            <p:ph idx="6" type="subTitle"/>
          </p:nvPr>
        </p:nvSpPr>
        <p:spPr>
          <a:xfrm>
            <a:off x="2695540" y="4142725"/>
            <a:ext cx="24789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In any case -&gt; goAway()</a:t>
            </a:r>
            <a:endParaRPr/>
          </a:p>
        </p:txBody>
      </p:sp>
      <p:sp>
        <p:nvSpPr>
          <p:cNvPr id="1642" name="Google Shape;1642;p52"/>
          <p:cNvSpPr txBox="1"/>
          <p:nvPr>
            <p:ph idx="7" type="subTitle"/>
          </p:nvPr>
        </p:nvSpPr>
        <p:spPr>
          <a:xfrm>
            <a:off x="2695540" y="1871875"/>
            <a:ext cx="2478900" cy="2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Both can switch</a:t>
            </a:r>
            <a:endParaRPr/>
          </a:p>
        </p:txBody>
      </p:sp>
      <p:sp>
        <p:nvSpPr>
          <p:cNvPr id="1643" name="Google Shape;1643;p52"/>
          <p:cNvSpPr txBox="1"/>
          <p:nvPr>
            <p:ph idx="8" type="subTitle"/>
          </p:nvPr>
        </p:nvSpPr>
        <p:spPr>
          <a:xfrm>
            <a:off x="2695540" y="1237700"/>
            <a:ext cx="24789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If I win -&gt; MOVE to the enemy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If I lose -&gt; SWITCH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If it is a tie -&gt; SWITCH</a:t>
            </a:r>
            <a:endParaRPr sz="12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52"/>
          <p:cNvSpPr txBox="1"/>
          <p:nvPr>
            <p:ph idx="14" type="subTitle"/>
          </p:nvPr>
        </p:nvSpPr>
        <p:spPr>
          <a:xfrm>
            <a:off x="2695545" y="942200"/>
            <a:ext cx="2478900" cy="2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 can switch</a:t>
            </a:r>
            <a:endParaRPr/>
          </a:p>
        </p:txBody>
      </p:sp>
      <p:sp>
        <p:nvSpPr>
          <p:cNvPr id="1645" name="Google Shape;1645;p52"/>
          <p:cNvSpPr txBox="1"/>
          <p:nvPr>
            <p:ph idx="15" type="subTitle"/>
          </p:nvPr>
        </p:nvSpPr>
        <p:spPr>
          <a:xfrm>
            <a:off x="2695545" y="3136050"/>
            <a:ext cx="24789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If I win -&gt; MOVE to the enemy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If I lose -&gt; goAway()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If it is a tie -&gt; goAway()</a:t>
            </a:r>
            <a:endParaRPr sz="12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52"/>
          <p:cNvSpPr/>
          <p:nvPr/>
        </p:nvSpPr>
        <p:spPr>
          <a:xfrm flipH="1">
            <a:off x="5037350" y="993800"/>
            <a:ext cx="186000" cy="976200"/>
          </a:xfrm>
          <a:prstGeom prst="rightBrace">
            <a:avLst>
              <a:gd fmla="val 50000" name="adj1"/>
              <a:gd fmla="val 48398" name="adj2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7" name="Google Shape;1647;p52"/>
          <p:cNvSpPr/>
          <p:nvPr/>
        </p:nvSpPr>
        <p:spPr>
          <a:xfrm flipH="1">
            <a:off x="5037350" y="2060600"/>
            <a:ext cx="186000" cy="823800"/>
          </a:xfrm>
          <a:prstGeom prst="rightBrace">
            <a:avLst>
              <a:gd fmla="val 50000" name="adj1"/>
              <a:gd fmla="val 48398" name="adj2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p52"/>
          <p:cNvSpPr/>
          <p:nvPr/>
        </p:nvSpPr>
        <p:spPr>
          <a:xfrm flipH="1">
            <a:off x="5037350" y="3051200"/>
            <a:ext cx="186000" cy="913800"/>
          </a:xfrm>
          <a:prstGeom prst="rightBrace">
            <a:avLst>
              <a:gd fmla="val 50000" name="adj1"/>
              <a:gd fmla="val 48398" name="adj2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52"/>
          <p:cNvSpPr/>
          <p:nvPr/>
        </p:nvSpPr>
        <p:spPr>
          <a:xfrm flipH="1">
            <a:off x="5037350" y="4050450"/>
            <a:ext cx="186000" cy="516300"/>
          </a:xfrm>
          <a:prstGeom prst="rightBrace">
            <a:avLst>
              <a:gd fmla="val 50000" name="adj1"/>
              <a:gd fmla="val 48398" name="adj2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p53"/>
          <p:cNvSpPr txBox="1"/>
          <p:nvPr>
            <p:ph idx="1" type="subTitle"/>
          </p:nvPr>
        </p:nvSpPr>
        <p:spPr>
          <a:xfrm>
            <a:off x="4742125" y="999900"/>
            <a:ext cx="3973500" cy="15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decided to activate the SPEED ability when the pacman explores, in order to quickly get new points.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But, in the Silver League, we noticed that the Boss intelligence always actives the SPEED. So we adapted our strategy.</a:t>
            </a:r>
            <a:endParaRPr/>
          </a:p>
        </p:txBody>
      </p:sp>
      <p:sp>
        <p:nvSpPr>
          <p:cNvPr id="1655" name="Google Shape;1655;p53"/>
          <p:cNvSpPr txBox="1"/>
          <p:nvPr>
            <p:ph type="title"/>
          </p:nvPr>
        </p:nvSpPr>
        <p:spPr>
          <a:xfrm>
            <a:off x="713225" y="158500"/>
            <a:ext cx="7717500" cy="677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H</a:t>
            </a:r>
            <a:r>
              <a:rPr lang="en">
                <a:solidFill>
                  <a:schemeClr val="accent5"/>
                </a:solidFill>
              </a:rPr>
              <a:t>ow to activate the SPEED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656" name="Google Shape;1656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57" name="Google Shape;1657;p53"/>
          <p:cNvPicPr preferRelativeResize="0"/>
          <p:nvPr/>
        </p:nvPicPr>
        <p:blipFill rotWithShape="1">
          <a:blip r:embed="rId3">
            <a:alphaModFix/>
          </a:blip>
          <a:srcRect b="25235" l="0" r="0" t="14693"/>
          <a:stretch/>
        </p:blipFill>
        <p:spPr>
          <a:xfrm>
            <a:off x="1874300" y="2746925"/>
            <a:ext cx="1901050" cy="17719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58" name="Google Shape;165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7150" y="3523925"/>
            <a:ext cx="1940650" cy="99501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lgDashDot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59" name="Google Shape;1659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5300" y="1091987"/>
            <a:ext cx="2679048" cy="1398863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lgDashDot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60" name="Google Shape;1660;p53"/>
          <p:cNvSpPr txBox="1"/>
          <p:nvPr>
            <p:ph idx="4" type="subTitle"/>
          </p:nvPr>
        </p:nvSpPr>
        <p:spPr>
          <a:xfrm>
            <a:off x="1951667" y="4688763"/>
            <a:ext cx="1746300" cy="338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C2C2C2"/>
                </a:solidFill>
              </a:rPr>
              <a:t>EXPLORE</a:t>
            </a:r>
            <a:endParaRPr>
              <a:solidFill>
                <a:srgbClr val="C2C2C2"/>
              </a:solidFill>
            </a:endParaRPr>
          </a:p>
        </p:txBody>
      </p:sp>
      <p:sp>
        <p:nvSpPr>
          <p:cNvPr id="1661" name="Google Shape;1661;p53"/>
          <p:cNvSpPr txBox="1"/>
          <p:nvPr>
            <p:ph idx="2" type="subTitle"/>
          </p:nvPr>
        </p:nvSpPr>
        <p:spPr>
          <a:xfrm>
            <a:off x="5376926" y="4688775"/>
            <a:ext cx="1901100" cy="338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C2C2C2"/>
                </a:solidFill>
              </a:rPr>
              <a:t>Silver League</a:t>
            </a:r>
            <a:endParaRPr>
              <a:solidFill>
                <a:srgbClr val="C2C2C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54"/>
          <p:cNvSpPr txBox="1"/>
          <p:nvPr>
            <p:ph type="title"/>
          </p:nvPr>
        </p:nvSpPr>
        <p:spPr>
          <a:xfrm>
            <a:off x="337825" y="273600"/>
            <a:ext cx="4908900" cy="1141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1"/>
                </a:solidFill>
              </a:rPr>
              <a:t>How works the method </a:t>
            </a:r>
            <a:r>
              <a:rPr b="1" lang="en" sz="2500">
                <a:latin typeface="Courier New"/>
                <a:ea typeface="Courier New"/>
                <a:cs typeface="Courier New"/>
                <a:sym typeface="Courier New"/>
              </a:rPr>
              <a:t>explore(Pacman p)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67" name="Google Shape;1667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68" name="Google Shape;166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825" y="1179725"/>
            <a:ext cx="4735024" cy="38254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69" name="Google Shape;166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5675" y="365425"/>
            <a:ext cx="3719968" cy="456925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70" name="Google Shape;1670;p54"/>
          <p:cNvSpPr/>
          <p:nvPr/>
        </p:nvSpPr>
        <p:spPr>
          <a:xfrm>
            <a:off x="517675" y="1999450"/>
            <a:ext cx="85500" cy="12633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54"/>
          <p:cNvSpPr txBox="1"/>
          <p:nvPr/>
        </p:nvSpPr>
        <p:spPr>
          <a:xfrm>
            <a:off x="2588375" y="1800000"/>
            <a:ext cx="131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Check adjacent cells</a:t>
            </a:r>
            <a:endParaRPr sz="1200">
              <a:solidFill>
                <a:schemeClr val="accent6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672" name="Google Shape;1672;p54"/>
          <p:cNvSpPr/>
          <p:nvPr/>
        </p:nvSpPr>
        <p:spPr>
          <a:xfrm>
            <a:off x="517675" y="3319775"/>
            <a:ext cx="85500" cy="16149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p54"/>
          <p:cNvSpPr txBox="1"/>
          <p:nvPr/>
        </p:nvSpPr>
        <p:spPr>
          <a:xfrm>
            <a:off x="2740775" y="4009800"/>
            <a:ext cx="1310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Check if the cell to explore is already visited</a:t>
            </a:r>
            <a:endParaRPr sz="1200">
              <a:solidFill>
                <a:schemeClr val="accent6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674" name="Google Shape;1674;p54"/>
          <p:cNvSpPr txBox="1"/>
          <p:nvPr/>
        </p:nvSpPr>
        <p:spPr>
          <a:xfrm>
            <a:off x="6037225" y="4239125"/>
            <a:ext cx="2768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This second part check in an iterative way if there is a cell that allows us to see in advance the explorable cell</a:t>
            </a:r>
            <a:endParaRPr sz="1000">
              <a:solidFill>
                <a:schemeClr val="accent6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p55"/>
          <p:cNvSpPr txBox="1"/>
          <p:nvPr>
            <p:ph idx="1" type="subTitle"/>
          </p:nvPr>
        </p:nvSpPr>
        <p:spPr>
          <a:xfrm>
            <a:off x="4586575" y="1479975"/>
            <a:ext cx="2988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The method </a:t>
            </a:r>
            <a:r>
              <a:rPr lang="en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play()</a:t>
            </a:r>
            <a:r>
              <a:rPr lang="en"/>
              <a:t> is the main core of our strategy.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It is the </a:t>
            </a:r>
            <a:r>
              <a:rPr lang="en">
                <a:solidFill>
                  <a:schemeClr val="accent4"/>
                </a:solidFill>
              </a:rPr>
              <a:t>implementation </a:t>
            </a:r>
            <a:r>
              <a:rPr lang="en"/>
              <a:t>of our finite state machine described previously.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Thanks to this method it is possible to have a </a:t>
            </a:r>
            <a:r>
              <a:rPr lang="en">
                <a:solidFill>
                  <a:schemeClr val="accent4"/>
                </a:solidFill>
              </a:rPr>
              <a:t>clear vision</a:t>
            </a:r>
            <a:r>
              <a:rPr lang="en"/>
              <a:t> of our chosen strategy. </a:t>
            </a:r>
            <a:endParaRPr/>
          </a:p>
        </p:txBody>
      </p:sp>
      <p:sp>
        <p:nvSpPr>
          <p:cNvPr id="1680" name="Google Shape;1680;p55"/>
          <p:cNvSpPr txBox="1"/>
          <p:nvPr>
            <p:ph type="title"/>
          </p:nvPr>
        </p:nvSpPr>
        <p:spPr>
          <a:xfrm>
            <a:off x="3450025" y="425550"/>
            <a:ext cx="4980900" cy="949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4"/>
                </a:solidFill>
              </a:rPr>
              <a:t>The strategy core</a:t>
            </a:r>
            <a:endParaRPr sz="2500">
              <a:solidFill>
                <a:schemeClr val="accent4"/>
              </a:solidFill>
            </a:endParaRPr>
          </a:p>
        </p:txBody>
      </p:sp>
      <p:sp>
        <p:nvSpPr>
          <p:cNvPr id="1681" name="Google Shape;1681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82" name="Google Shape;168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1609725"/>
            <a:ext cx="1762125" cy="1924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56"/>
          <p:cNvSpPr txBox="1"/>
          <p:nvPr>
            <p:ph type="title"/>
          </p:nvPr>
        </p:nvSpPr>
        <p:spPr>
          <a:xfrm>
            <a:off x="713250" y="539500"/>
            <a:ext cx="7717500" cy="677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Manage Collision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688" name="Google Shape;1688;p56"/>
          <p:cNvSpPr txBox="1"/>
          <p:nvPr>
            <p:ph idx="1" type="subTitle"/>
          </p:nvPr>
        </p:nvSpPr>
        <p:spPr>
          <a:xfrm>
            <a:off x="3761617" y="3622050"/>
            <a:ext cx="1775400" cy="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With the same type.</a:t>
            </a:r>
            <a:endParaRPr/>
          </a:p>
        </p:txBody>
      </p:sp>
      <p:sp>
        <p:nvSpPr>
          <p:cNvPr id="1689" name="Google Shape;1689;p56"/>
          <p:cNvSpPr txBox="1"/>
          <p:nvPr>
            <p:ph idx="2" type="subTitle"/>
          </p:nvPr>
        </p:nvSpPr>
        <p:spPr>
          <a:xfrm>
            <a:off x="3761617" y="3285750"/>
            <a:ext cx="1775400" cy="3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accent3"/>
                </a:solidFill>
              </a:rPr>
              <a:t>With Enemies</a:t>
            </a:r>
            <a:endParaRPr sz="1500">
              <a:solidFill>
                <a:schemeClr val="accent3"/>
              </a:solidFill>
            </a:endParaRPr>
          </a:p>
        </p:txBody>
      </p:sp>
      <p:sp>
        <p:nvSpPr>
          <p:cNvPr id="1690" name="Google Shape;1690;p56"/>
          <p:cNvSpPr txBox="1"/>
          <p:nvPr>
            <p:ph idx="3" type="subTitle"/>
          </p:nvPr>
        </p:nvSpPr>
        <p:spPr>
          <a:xfrm>
            <a:off x="1170975" y="3622050"/>
            <a:ext cx="1775400" cy="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Otherwise both pacs will be locked in a loop.</a:t>
            </a:r>
            <a:endParaRPr/>
          </a:p>
        </p:txBody>
      </p:sp>
      <p:sp>
        <p:nvSpPr>
          <p:cNvPr id="1691" name="Google Shape;1691;p56"/>
          <p:cNvSpPr txBox="1"/>
          <p:nvPr>
            <p:ph idx="4" type="subTitle"/>
          </p:nvPr>
        </p:nvSpPr>
        <p:spPr>
          <a:xfrm>
            <a:off x="1170975" y="3285750"/>
            <a:ext cx="1775400" cy="3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accent5"/>
                </a:solidFill>
              </a:rPr>
              <a:t>With our Allies</a:t>
            </a:r>
            <a:endParaRPr sz="1500">
              <a:solidFill>
                <a:schemeClr val="accent5"/>
              </a:solidFill>
            </a:endParaRPr>
          </a:p>
        </p:txBody>
      </p:sp>
      <p:sp>
        <p:nvSpPr>
          <p:cNvPr id="1692" name="Google Shape;1692;p56"/>
          <p:cNvSpPr txBox="1"/>
          <p:nvPr>
            <p:ph idx="5" type="subTitle"/>
          </p:nvPr>
        </p:nvSpPr>
        <p:spPr>
          <a:xfrm>
            <a:off x="6197622" y="3622050"/>
            <a:ext cx="1775400" cy="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Otherwise pacs can explore the same cells.</a:t>
            </a:r>
            <a:endParaRPr/>
          </a:p>
        </p:txBody>
      </p:sp>
      <p:sp>
        <p:nvSpPr>
          <p:cNvPr id="1693" name="Google Shape;1693;p56"/>
          <p:cNvSpPr txBox="1"/>
          <p:nvPr>
            <p:ph idx="6" type="subTitle"/>
          </p:nvPr>
        </p:nvSpPr>
        <p:spPr>
          <a:xfrm>
            <a:off x="6197622" y="3285750"/>
            <a:ext cx="1775400" cy="3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accent1"/>
                </a:solidFill>
              </a:rPr>
              <a:t>While</a:t>
            </a:r>
            <a:r>
              <a:rPr lang="en" sz="1500">
                <a:solidFill>
                  <a:schemeClr val="accent1"/>
                </a:solidFill>
              </a:rPr>
              <a:t> Exploring</a:t>
            </a:r>
            <a:endParaRPr sz="1500">
              <a:solidFill>
                <a:schemeClr val="accent1"/>
              </a:solidFill>
            </a:endParaRPr>
          </a:p>
        </p:txBody>
      </p:sp>
      <p:sp>
        <p:nvSpPr>
          <p:cNvPr id="1694" name="Google Shape;1694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95" name="Google Shape;169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050" y="1429100"/>
            <a:ext cx="1803252" cy="1764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96" name="Google Shape;1696;p56"/>
          <p:cNvPicPr preferRelativeResize="0"/>
          <p:nvPr/>
        </p:nvPicPr>
        <p:blipFill rotWithShape="1">
          <a:blip r:embed="rId4">
            <a:alphaModFix/>
          </a:blip>
          <a:srcRect b="35329" l="0" r="0" t="0"/>
          <a:stretch/>
        </p:blipFill>
        <p:spPr>
          <a:xfrm>
            <a:off x="6150803" y="1216900"/>
            <a:ext cx="1869049" cy="194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97" name="Google Shape;1697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9702" y="1369300"/>
            <a:ext cx="1999257" cy="1764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p57"/>
          <p:cNvSpPr txBox="1"/>
          <p:nvPr>
            <p:ph type="title"/>
          </p:nvPr>
        </p:nvSpPr>
        <p:spPr>
          <a:xfrm>
            <a:off x="713225" y="463300"/>
            <a:ext cx="77175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trengths and Weakness</a:t>
            </a:r>
            <a:endParaRPr/>
          </a:p>
        </p:txBody>
      </p:sp>
      <p:sp>
        <p:nvSpPr>
          <p:cNvPr id="1703" name="Google Shape;1703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4" name="Google Shape;1704;p57"/>
          <p:cNvSpPr txBox="1"/>
          <p:nvPr>
            <p:ph idx="1" type="subTitle"/>
          </p:nvPr>
        </p:nvSpPr>
        <p:spPr>
          <a:xfrm>
            <a:off x="3833737" y="1930963"/>
            <a:ext cx="14187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latin typeface="Darker Grotesque"/>
                <a:ea typeface="Darker Grotesque"/>
                <a:cs typeface="Darker Grotesque"/>
                <a:sym typeface="Darker Grotesque"/>
              </a:rPr>
              <a:t>Switch strategy</a:t>
            </a:r>
            <a:endParaRPr b="1"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705" name="Google Shape;1705;p57"/>
          <p:cNvSpPr txBox="1"/>
          <p:nvPr>
            <p:ph idx="3" type="subTitle"/>
          </p:nvPr>
        </p:nvSpPr>
        <p:spPr>
          <a:xfrm>
            <a:off x="1308927" y="1995400"/>
            <a:ext cx="1591500" cy="5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Collision Management</a:t>
            </a:r>
            <a:endParaRPr/>
          </a:p>
        </p:txBody>
      </p:sp>
      <p:sp>
        <p:nvSpPr>
          <p:cNvPr id="1706" name="Google Shape;1706;p57"/>
          <p:cNvSpPr txBox="1"/>
          <p:nvPr>
            <p:ph idx="5" type="subTitle"/>
          </p:nvPr>
        </p:nvSpPr>
        <p:spPr>
          <a:xfrm>
            <a:off x="3751348" y="3748575"/>
            <a:ext cx="16413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Grids without tunnels represent a difficulty for our strategy</a:t>
            </a:r>
            <a:endParaRPr sz="1500"/>
          </a:p>
        </p:txBody>
      </p:sp>
      <p:sp>
        <p:nvSpPr>
          <p:cNvPr id="1707" name="Google Shape;1707;p57"/>
          <p:cNvSpPr txBox="1"/>
          <p:nvPr>
            <p:ph idx="7" type="subTitle"/>
          </p:nvPr>
        </p:nvSpPr>
        <p:spPr>
          <a:xfrm>
            <a:off x="1356063" y="3748575"/>
            <a:ext cx="14187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The exploration is still not optimized</a:t>
            </a:r>
            <a:endParaRPr sz="1500"/>
          </a:p>
        </p:txBody>
      </p:sp>
      <p:sp>
        <p:nvSpPr>
          <p:cNvPr id="1708" name="Google Shape;1708;p57"/>
          <p:cNvSpPr txBox="1"/>
          <p:nvPr>
            <p:ph idx="9" type="subTitle"/>
          </p:nvPr>
        </p:nvSpPr>
        <p:spPr>
          <a:xfrm>
            <a:off x="6211673" y="1966875"/>
            <a:ext cx="16920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latin typeface="Darker Grotesque"/>
                <a:ea typeface="Darker Grotesque"/>
                <a:cs typeface="Darker Grotesque"/>
                <a:sym typeface="Darker Grotesque"/>
              </a:rPr>
              <a:t>The good world modeling</a:t>
            </a:r>
            <a:endParaRPr b="1"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709" name="Google Shape;1709;p57"/>
          <p:cNvSpPr txBox="1"/>
          <p:nvPr>
            <p:ph idx="14" type="subTitle"/>
          </p:nvPr>
        </p:nvSpPr>
        <p:spPr>
          <a:xfrm>
            <a:off x="6091571" y="3748575"/>
            <a:ext cx="18537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Super Pellets are not our target and often for then we do not reach enough score</a:t>
            </a:r>
            <a:endParaRPr sz="1500"/>
          </a:p>
        </p:txBody>
      </p:sp>
      <p:grpSp>
        <p:nvGrpSpPr>
          <p:cNvPr id="1710" name="Google Shape;1710;p57"/>
          <p:cNvGrpSpPr/>
          <p:nvPr/>
        </p:nvGrpSpPr>
        <p:grpSpPr>
          <a:xfrm>
            <a:off x="1926577" y="1450584"/>
            <a:ext cx="356196" cy="265631"/>
            <a:chOff x="5216456" y="3725484"/>
            <a:chExt cx="356196" cy="265631"/>
          </a:xfrm>
        </p:grpSpPr>
        <p:sp>
          <p:nvSpPr>
            <p:cNvPr id="1711" name="Google Shape;1711;p57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57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3" name="Google Shape;1713;p57"/>
          <p:cNvGrpSpPr/>
          <p:nvPr/>
        </p:nvGrpSpPr>
        <p:grpSpPr>
          <a:xfrm>
            <a:off x="6859608" y="3176616"/>
            <a:ext cx="317645" cy="318757"/>
            <a:chOff x="5779408" y="3699191"/>
            <a:chExt cx="317645" cy="318757"/>
          </a:xfrm>
        </p:grpSpPr>
        <p:sp>
          <p:nvSpPr>
            <p:cNvPr id="1714" name="Google Shape;1714;p57"/>
            <p:cNvSpPr/>
            <p:nvPr/>
          </p:nvSpPr>
          <p:spPr>
            <a:xfrm>
              <a:off x="5892837" y="3700334"/>
              <a:ext cx="204216" cy="317614"/>
            </a:xfrm>
            <a:custGeom>
              <a:rect b="b" l="l" r="r" t="t"/>
              <a:pathLst>
                <a:path extrusionOk="0" h="10002" w="6431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57"/>
            <p:cNvSpPr/>
            <p:nvPr/>
          </p:nvSpPr>
          <p:spPr>
            <a:xfrm>
              <a:off x="5779408" y="3699191"/>
              <a:ext cx="195134" cy="316883"/>
            </a:xfrm>
            <a:custGeom>
              <a:rect b="b" l="l" r="r" t="t"/>
              <a:pathLst>
                <a:path extrusionOk="0" h="9979" w="6145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6" name="Google Shape;1716;p57"/>
          <p:cNvGrpSpPr/>
          <p:nvPr/>
        </p:nvGrpSpPr>
        <p:grpSpPr>
          <a:xfrm>
            <a:off x="4364977" y="1450584"/>
            <a:ext cx="356196" cy="265631"/>
            <a:chOff x="5216456" y="3725484"/>
            <a:chExt cx="356196" cy="265631"/>
          </a:xfrm>
        </p:grpSpPr>
        <p:sp>
          <p:nvSpPr>
            <p:cNvPr id="1717" name="Google Shape;1717;p57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57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9" name="Google Shape;1719;p57"/>
          <p:cNvGrpSpPr/>
          <p:nvPr/>
        </p:nvGrpSpPr>
        <p:grpSpPr>
          <a:xfrm>
            <a:off x="6879577" y="1450584"/>
            <a:ext cx="356196" cy="265631"/>
            <a:chOff x="5216456" y="3725484"/>
            <a:chExt cx="356196" cy="265631"/>
          </a:xfrm>
        </p:grpSpPr>
        <p:sp>
          <p:nvSpPr>
            <p:cNvPr id="1720" name="Google Shape;1720;p57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57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2" name="Google Shape;1722;p57"/>
          <p:cNvGrpSpPr/>
          <p:nvPr/>
        </p:nvGrpSpPr>
        <p:grpSpPr>
          <a:xfrm>
            <a:off x="4421208" y="3176616"/>
            <a:ext cx="317645" cy="318757"/>
            <a:chOff x="5779408" y="3699191"/>
            <a:chExt cx="317645" cy="318757"/>
          </a:xfrm>
        </p:grpSpPr>
        <p:sp>
          <p:nvSpPr>
            <p:cNvPr id="1723" name="Google Shape;1723;p57"/>
            <p:cNvSpPr/>
            <p:nvPr/>
          </p:nvSpPr>
          <p:spPr>
            <a:xfrm>
              <a:off x="5892837" y="3700334"/>
              <a:ext cx="204216" cy="317614"/>
            </a:xfrm>
            <a:custGeom>
              <a:rect b="b" l="l" r="r" t="t"/>
              <a:pathLst>
                <a:path extrusionOk="0" h="10002" w="6431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57"/>
            <p:cNvSpPr/>
            <p:nvPr/>
          </p:nvSpPr>
          <p:spPr>
            <a:xfrm>
              <a:off x="5779408" y="3699191"/>
              <a:ext cx="195134" cy="316883"/>
            </a:xfrm>
            <a:custGeom>
              <a:rect b="b" l="l" r="r" t="t"/>
              <a:pathLst>
                <a:path extrusionOk="0" h="9979" w="6145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5" name="Google Shape;1725;p57"/>
          <p:cNvGrpSpPr/>
          <p:nvPr/>
        </p:nvGrpSpPr>
        <p:grpSpPr>
          <a:xfrm>
            <a:off x="1906608" y="3176616"/>
            <a:ext cx="317645" cy="318757"/>
            <a:chOff x="5779408" y="3699191"/>
            <a:chExt cx="317645" cy="318757"/>
          </a:xfrm>
        </p:grpSpPr>
        <p:sp>
          <p:nvSpPr>
            <p:cNvPr id="1726" name="Google Shape;1726;p57"/>
            <p:cNvSpPr/>
            <p:nvPr/>
          </p:nvSpPr>
          <p:spPr>
            <a:xfrm>
              <a:off x="5892837" y="3700334"/>
              <a:ext cx="204216" cy="317614"/>
            </a:xfrm>
            <a:custGeom>
              <a:rect b="b" l="l" r="r" t="t"/>
              <a:pathLst>
                <a:path extrusionOk="0" h="10002" w="6431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57"/>
            <p:cNvSpPr/>
            <p:nvPr/>
          </p:nvSpPr>
          <p:spPr>
            <a:xfrm>
              <a:off x="5779408" y="3699191"/>
              <a:ext cx="195134" cy="316883"/>
            </a:xfrm>
            <a:custGeom>
              <a:rect b="b" l="l" r="r" t="t"/>
              <a:pathLst>
                <a:path extrusionOk="0" h="9979" w="6145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58"/>
          <p:cNvSpPr txBox="1"/>
          <p:nvPr>
            <p:ph idx="1" type="subTitle"/>
          </p:nvPr>
        </p:nvSpPr>
        <p:spPr>
          <a:xfrm>
            <a:off x="2117700" y="1591025"/>
            <a:ext cx="4908600" cy="10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To our code:</a:t>
            </a:r>
            <a:endParaRPr b="1" sz="2000">
              <a:solidFill>
                <a:schemeClr val="accent4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high level of generalization</a:t>
            </a:r>
            <a:endParaRPr/>
          </a:p>
        </p:txBody>
      </p:sp>
      <p:sp>
        <p:nvSpPr>
          <p:cNvPr id="1733" name="Google Shape;1733;p58"/>
          <p:cNvSpPr txBox="1"/>
          <p:nvPr>
            <p:ph idx="4" type="subTitle"/>
          </p:nvPr>
        </p:nvSpPr>
        <p:spPr>
          <a:xfrm>
            <a:off x="2117700" y="2854325"/>
            <a:ext cx="4908600" cy="122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To the challenge environment:</a:t>
            </a:r>
            <a:endParaRPr b="1" sz="2000">
              <a:solidFill>
                <a:schemeClr val="accent4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reaching the Silver League the Switch strategy is not more used because of the ability SPEED is broken </a:t>
            </a:r>
            <a:endParaRPr/>
          </a:p>
        </p:txBody>
      </p:sp>
      <p:sp>
        <p:nvSpPr>
          <p:cNvPr id="1734" name="Google Shape;1734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35" name="Google Shape;1735;p58"/>
          <p:cNvSpPr txBox="1"/>
          <p:nvPr>
            <p:ph idx="3" type="title"/>
          </p:nvPr>
        </p:nvSpPr>
        <p:spPr>
          <a:xfrm>
            <a:off x="2117725" y="539500"/>
            <a:ext cx="4908600" cy="6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Criticism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0" name="Google Shape;1740;p59"/>
          <p:cNvGrpSpPr/>
          <p:nvPr/>
        </p:nvGrpSpPr>
        <p:grpSpPr>
          <a:xfrm>
            <a:off x="1470797" y="1863745"/>
            <a:ext cx="327463" cy="462541"/>
            <a:chOff x="1333682" y="3344330"/>
            <a:chExt cx="271213" cy="383088"/>
          </a:xfrm>
        </p:grpSpPr>
        <p:sp>
          <p:nvSpPr>
            <p:cNvPr id="1741" name="Google Shape;1741;p59"/>
            <p:cNvSpPr/>
            <p:nvPr/>
          </p:nvSpPr>
          <p:spPr>
            <a:xfrm>
              <a:off x="1334065" y="3377332"/>
              <a:ext cx="270831" cy="350086"/>
            </a:xfrm>
            <a:custGeom>
              <a:rect b="b" l="l" r="r" t="t"/>
              <a:pathLst>
                <a:path extrusionOk="0" h="10990" w="8502">
                  <a:moveTo>
                    <a:pt x="6502" y="0"/>
                  </a:moveTo>
                  <a:cubicBezTo>
                    <a:pt x="6406" y="0"/>
                    <a:pt x="6323" y="84"/>
                    <a:pt x="6323" y="191"/>
                  </a:cubicBezTo>
                  <a:cubicBezTo>
                    <a:pt x="6323" y="286"/>
                    <a:pt x="6406" y="369"/>
                    <a:pt x="6502" y="369"/>
                  </a:cubicBezTo>
                  <a:lnTo>
                    <a:pt x="7276" y="369"/>
                  </a:lnTo>
                  <a:cubicBezTo>
                    <a:pt x="7383" y="369"/>
                    <a:pt x="7454" y="441"/>
                    <a:pt x="7454" y="548"/>
                  </a:cubicBezTo>
                  <a:lnTo>
                    <a:pt x="7454" y="9490"/>
                  </a:lnTo>
                  <a:cubicBezTo>
                    <a:pt x="7454" y="9597"/>
                    <a:pt x="7383" y="9668"/>
                    <a:pt x="7276" y="9668"/>
                  </a:cubicBezTo>
                  <a:lnTo>
                    <a:pt x="537" y="9668"/>
                  </a:lnTo>
                  <a:cubicBezTo>
                    <a:pt x="429" y="9668"/>
                    <a:pt x="358" y="9597"/>
                    <a:pt x="358" y="9490"/>
                  </a:cubicBezTo>
                  <a:lnTo>
                    <a:pt x="358" y="8775"/>
                  </a:lnTo>
                  <a:cubicBezTo>
                    <a:pt x="358" y="8668"/>
                    <a:pt x="287" y="8597"/>
                    <a:pt x="179" y="8597"/>
                  </a:cubicBezTo>
                  <a:cubicBezTo>
                    <a:pt x="72" y="8597"/>
                    <a:pt x="1" y="8668"/>
                    <a:pt x="1" y="8775"/>
                  </a:cubicBezTo>
                  <a:lnTo>
                    <a:pt x="1" y="9490"/>
                  </a:lnTo>
                  <a:cubicBezTo>
                    <a:pt x="1" y="9787"/>
                    <a:pt x="239" y="10013"/>
                    <a:pt x="525" y="10013"/>
                  </a:cubicBezTo>
                  <a:lnTo>
                    <a:pt x="703" y="10013"/>
                  </a:lnTo>
                  <a:lnTo>
                    <a:pt x="703" y="10466"/>
                  </a:lnTo>
                  <a:cubicBezTo>
                    <a:pt x="703" y="10763"/>
                    <a:pt x="941" y="10990"/>
                    <a:pt x="1227" y="10990"/>
                  </a:cubicBezTo>
                  <a:lnTo>
                    <a:pt x="7966" y="10990"/>
                  </a:lnTo>
                  <a:cubicBezTo>
                    <a:pt x="8264" y="10990"/>
                    <a:pt x="8490" y="10752"/>
                    <a:pt x="8490" y="10466"/>
                  </a:cubicBezTo>
                  <a:lnTo>
                    <a:pt x="8490" y="10252"/>
                  </a:lnTo>
                  <a:cubicBezTo>
                    <a:pt x="8490" y="10144"/>
                    <a:pt x="8407" y="10073"/>
                    <a:pt x="8311" y="10073"/>
                  </a:cubicBezTo>
                  <a:cubicBezTo>
                    <a:pt x="8204" y="10073"/>
                    <a:pt x="8133" y="10144"/>
                    <a:pt x="8133" y="10252"/>
                  </a:cubicBezTo>
                  <a:lnTo>
                    <a:pt x="8133" y="10466"/>
                  </a:lnTo>
                  <a:cubicBezTo>
                    <a:pt x="8133" y="10573"/>
                    <a:pt x="8049" y="10644"/>
                    <a:pt x="7954" y="10644"/>
                  </a:cubicBezTo>
                  <a:lnTo>
                    <a:pt x="1203" y="10644"/>
                  </a:lnTo>
                  <a:cubicBezTo>
                    <a:pt x="1108" y="10644"/>
                    <a:pt x="1025" y="10573"/>
                    <a:pt x="1025" y="10466"/>
                  </a:cubicBezTo>
                  <a:lnTo>
                    <a:pt x="1025" y="10013"/>
                  </a:lnTo>
                  <a:lnTo>
                    <a:pt x="7264" y="10013"/>
                  </a:lnTo>
                  <a:cubicBezTo>
                    <a:pt x="7561" y="10013"/>
                    <a:pt x="7788" y="9775"/>
                    <a:pt x="7788" y="9490"/>
                  </a:cubicBezTo>
                  <a:lnTo>
                    <a:pt x="7788" y="1358"/>
                  </a:lnTo>
                  <a:lnTo>
                    <a:pt x="7966" y="1358"/>
                  </a:lnTo>
                  <a:cubicBezTo>
                    <a:pt x="8061" y="1358"/>
                    <a:pt x="8145" y="1441"/>
                    <a:pt x="8145" y="1536"/>
                  </a:cubicBezTo>
                  <a:lnTo>
                    <a:pt x="8145" y="9501"/>
                  </a:lnTo>
                  <a:cubicBezTo>
                    <a:pt x="8145" y="9573"/>
                    <a:pt x="8228" y="9656"/>
                    <a:pt x="8323" y="9656"/>
                  </a:cubicBezTo>
                  <a:cubicBezTo>
                    <a:pt x="8430" y="9656"/>
                    <a:pt x="8502" y="9573"/>
                    <a:pt x="8502" y="9478"/>
                  </a:cubicBezTo>
                  <a:lnTo>
                    <a:pt x="8502" y="1512"/>
                  </a:lnTo>
                  <a:cubicBezTo>
                    <a:pt x="8502" y="1215"/>
                    <a:pt x="8264" y="988"/>
                    <a:pt x="7978" y="988"/>
                  </a:cubicBezTo>
                  <a:lnTo>
                    <a:pt x="7799" y="988"/>
                  </a:lnTo>
                  <a:lnTo>
                    <a:pt x="7799" y="524"/>
                  </a:lnTo>
                  <a:cubicBezTo>
                    <a:pt x="7799" y="226"/>
                    <a:pt x="7561" y="0"/>
                    <a:pt x="72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59"/>
            <p:cNvSpPr/>
            <p:nvPr/>
          </p:nvSpPr>
          <p:spPr>
            <a:xfrm>
              <a:off x="1333682" y="3344330"/>
              <a:ext cx="189697" cy="292461"/>
            </a:xfrm>
            <a:custGeom>
              <a:rect b="b" l="l" r="r" t="t"/>
              <a:pathLst>
                <a:path extrusionOk="0" h="9181" w="5955">
                  <a:moveTo>
                    <a:pt x="2430" y="370"/>
                  </a:moveTo>
                  <a:cubicBezTo>
                    <a:pt x="2489" y="370"/>
                    <a:pt x="2549" y="429"/>
                    <a:pt x="2549" y="489"/>
                  </a:cubicBezTo>
                  <a:lnTo>
                    <a:pt x="2549" y="727"/>
                  </a:lnTo>
                  <a:lnTo>
                    <a:pt x="1858" y="727"/>
                  </a:lnTo>
                  <a:lnTo>
                    <a:pt x="1858" y="489"/>
                  </a:lnTo>
                  <a:cubicBezTo>
                    <a:pt x="1858" y="429"/>
                    <a:pt x="1918" y="370"/>
                    <a:pt x="1977" y="370"/>
                  </a:cubicBezTo>
                  <a:close/>
                  <a:moveTo>
                    <a:pt x="3037" y="1072"/>
                  </a:moveTo>
                  <a:cubicBezTo>
                    <a:pt x="3120" y="1072"/>
                    <a:pt x="3216" y="1143"/>
                    <a:pt x="3216" y="1251"/>
                  </a:cubicBezTo>
                  <a:lnTo>
                    <a:pt x="3216" y="1953"/>
                  </a:lnTo>
                  <a:lnTo>
                    <a:pt x="1215" y="1953"/>
                  </a:lnTo>
                  <a:lnTo>
                    <a:pt x="1215" y="1251"/>
                  </a:lnTo>
                  <a:cubicBezTo>
                    <a:pt x="1203" y="1167"/>
                    <a:pt x="1299" y="1072"/>
                    <a:pt x="1382" y="1072"/>
                  </a:cubicBezTo>
                  <a:close/>
                  <a:moveTo>
                    <a:pt x="1977" y="0"/>
                  </a:moveTo>
                  <a:cubicBezTo>
                    <a:pt x="1727" y="0"/>
                    <a:pt x="1501" y="203"/>
                    <a:pt x="1501" y="477"/>
                  </a:cubicBezTo>
                  <a:lnTo>
                    <a:pt x="1501" y="715"/>
                  </a:lnTo>
                  <a:lnTo>
                    <a:pt x="1370" y="715"/>
                  </a:lnTo>
                  <a:cubicBezTo>
                    <a:pt x="1156" y="715"/>
                    <a:pt x="977" y="834"/>
                    <a:pt x="894" y="1012"/>
                  </a:cubicBezTo>
                  <a:lnTo>
                    <a:pt x="525" y="1012"/>
                  </a:lnTo>
                  <a:cubicBezTo>
                    <a:pt x="227" y="1012"/>
                    <a:pt x="1" y="1251"/>
                    <a:pt x="1" y="1536"/>
                  </a:cubicBezTo>
                  <a:lnTo>
                    <a:pt x="1" y="8990"/>
                  </a:lnTo>
                  <a:cubicBezTo>
                    <a:pt x="13" y="9109"/>
                    <a:pt x="84" y="9180"/>
                    <a:pt x="191" y="9180"/>
                  </a:cubicBezTo>
                  <a:cubicBezTo>
                    <a:pt x="299" y="9180"/>
                    <a:pt x="370" y="9109"/>
                    <a:pt x="370" y="9002"/>
                  </a:cubicBezTo>
                  <a:lnTo>
                    <a:pt x="370" y="1548"/>
                  </a:lnTo>
                  <a:cubicBezTo>
                    <a:pt x="370" y="1441"/>
                    <a:pt x="441" y="1370"/>
                    <a:pt x="549" y="1370"/>
                  </a:cubicBezTo>
                  <a:lnTo>
                    <a:pt x="858" y="1370"/>
                  </a:lnTo>
                  <a:lnTo>
                    <a:pt x="858" y="1965"/>
                  </a:lnTo>
                  <a:cubicBezTo>
                    <a:pt x="858" y="2144"/>
                    <a:pt x="1013" y="2310"/>
                    <a:pt x="1203" y="2310"/>
                  </a:cubicBezTo>
                  <a:lnTo>
                    <a:pt x="3228" y="2310"/>
                  </a:lnTo>
                  <a:cubicBezTo>
                    <a:pt x="3406" y="2310"/>
                    <a:pt x="3573" y="2155"/>
                    <a:pt x="3573" y="1965"/>
                  </a:cubicBezTo>
                  <a:lnTo>
                    <a:pt x="3573" y="1370"/>
                  </a:lnTo>
                  <a:lnTo>
                    <a:pt x="5775" y="1370"/>
                  </a:lnTo>
                  <a:cubicBezTo>
                    <a:pt x="5883" y="1370"/>
                    <a:pt x="5954" y="1298"/>
                    <a:pt x="5954" y="1191"/>
                  </a:cubicBezTo>
                  <a:cubicBezTo>
                    <a:pt x="5954" y="1084"/>
                    <a:pt x="5883" y="1012"/>
                    <a:pt x="5775" y="1012"/>
                  </a:cubicBezTo>
                  <a:lnTo>
                    <a:pt x="3513" y="1012"/>
                  </a:lnTo>
                  <a:cubicBezTo>
                    <a:pt x="3418" y="834"/>
                    <a:pt x="3239" y="715"/>
                    <a:pt x="3037" y="715"/>
                  </a:cubicBezTo>
                  <a:lnTo>
                    <a:pt x="2906" y="715"/>
                  </a:lnTo>
                  <a:lnTo>
                    <a:pt x="2906" y="477"/>
                  </a:lnTo>
                  <a:cubicBezTo>
                    <a:pt x="2906" y="227"/>
                    <a:pt x="2692" y="0"/>
                    <a:pt x="24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59"/>
            <p:cNvSpPr/>
            <p:nvPr/>
          </p:nvSpPr>
          <p:spPr>
            <a:xfrm>
              <a:off x="1444060" y="3469488"/>
              <a:ext cx="100917" cy="11404"/>
            </a:xfrm>
            <a:custGeom>
              <a:rect b="b" l="l" r="r" t="t"/>
              <a:pathLst>
                <a:path extrusionOk="0" h="358" w="3168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59"/>
            <p:cNvSpPr/>
            <p:nvPr/>
          </p:nvSpPr>
          <p:spPr>
            <a:xfrm>
              <a:off x="1444060" y="3493762"/>
              <a:ext cx="100917" cy="11404"/>
            </a:xfrm>
            <a:custGeom>
              <a:rect b="b" l="l" r="r" t="t"/>
              <a:pathLst>
                <a:path extrusionOk="0" h="358" w="3168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59"/>
            <p:cNvSpPr/>
            <p:nvPr/>
          </p:nvSpPr>
          <p:spPr>
            <a:xfrm>
              <a:off x="1444060" y="3541927"/>
              <a:ext cx="100917" cy="11404"/>
            </a:xfrm>
            <a:custGeom>
              <a:rect b="b" l="l" r="r" t="t"/>
              <a:pathLst>
                <a:path extrusionOk="0" h="358" w="3168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84"/>
                    <a:pt x="3084" y="1"/>
                    <a:pt x="29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59"/>
            <p:cNvSpPr/>
            <p:nvPr/>
          </p:nvSpPr>
          <p:spPr>
            <a:xfrm>
              <a:off x="1444060" y="3565818"/>
              <a:ext cx="100917" cy="11404"/>
            </a:xfrm>
            <a:custGeom>
              <a:rect b="b" l="l" r="r" t="t"/>
              <a:pathLst>
                <a:path extrusionOk="0" h="358" w="3168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59"/>
            <p:cNvSpPr/>
            <p:nvPr/>
          </p:nvSpPr>
          <p:spPr>
            <a:xfrm>
              <a:off x="1444060" y="3614747"/>
              <a:ext cx="100917" cy="11404"/>
            </a:xfrm>
            <a:custGeom>
              <a:rect b="b" l="l" r="r" t="t"/>
              <a:pathLst>
                <a:path extrusionOk="0" h="358" w="3168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74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59"/>
            <p:cNvSpPr/>
            <p:nvPr/>
          </p:nvSpPr>
          <p:spPr>
            <a:xfrm>
              <a:off x="1444060" y="3638256"/>
              <a:ext cx="100917" cy="11404"/>
            </a:xfrm>
            <a:custGeom>
              <a:rect b="b" l="l" r="r" t="t"/>
              <a:pathLst>
                <a:path extrusionOk="0" h="358" w="3168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7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59"/>
            <p:cNvSpPr/>
            <p:nvPr/>
          </p:nvSpPr>
          <p:spPr>
            <a:xfrm>
              <a:off x="1371622" y="3459454"/>
              <a:ext cx="70208" cy="57084"/>
            </a:xfrm>
            <a:custGeom>
              <a:rect b="b" l="l" r="r" t="t"/>
              <a:pathLst>
                <a:path extrusionOk="0" h="1792" w="2204">
                  <a:moveTo>
                    <a:pt x="1417" y="387"/>
                  </a:moveTo>
                  <a:lnTo>
                    <a:pt x="1417" y="470"/>
                  </a:lnTo>
                  <a:lnTo>
                    <a:pt x="1072" y="768"/>
                  </a:lnTo>
                  <a:lnTo>
                    <a:pt x="905" y="589"/>
                  </a:lnTo>
                  <a:cubicBezTo>
                    <a:pt x="873" y="544"/>
                    <a:pt x="823" y="523"/>
                    <a:pt x="773" y="523"/>
                  </a:cubicBezTo>
                  <a:cubicBezTo>
                    <a:pt x="731" y="523"/>
                    <a:pt x="688" y="538"/>
                    <a:pt x="655" y="566"/>
                  </a:cubicBezTo>
                  <a:cubicBezTo>
                    <a:pt x="584" y="625"/>
                    <a:pt x="584" y="744"/>
                    <a:pt x="632" y="827"/>
                  </a:cubicBezTo>
                  <a:lnTo>
                    <a:pt x="917" y="1125"/>
                  </a:lnTo>
                  <a:cubicBezTo>
                    <a:pt x="953" y="1161"/>
                    <a:pt x="989" y="1185"/>
                    <a:pt x="1048" y="1185"/>
                  </a:cubicBezTo>
                  <a:cubicBezTo>
                    <a:pt x="1096" y="1185"/>
                    <a:pt x="1132" y="1161"/>
                    <a:pt x="1167" y="1137"/>
                  </a:cubicBezTo>
                  <a:lnTo>
                    <a:pt x="1429" y="923"/>
                  </a:lnTo>
                  <a:lnTo>
                    <a:pt x="1417" y="1447"/>
                  </a:lnTo>
                  <a:lnTo>
                    <a:pt x="358" y="1447"/>
                  </a:lnTo>
                  <a:lnTo>
                    <a:pt x="358" y="387"/>
                  </a:lnTo>
                  <a:close/>
                  <a:moveTo>
                    <a:pt x="2007" y="1"/>
                  </a:moveTo>
                  <a:cubicBezTo>
                    <a:pt x="1966" y="1"/>
                    <a:pt x="1925" y="17"/>
                    <a:pt x="1894" y="54"/>
                  </a:cubicBezTo>
                  <a:lnTo>
                    <a:pt x="1727" y="185"/>
                  </a:lnTo>
                  <a:cubicBezTo>
                    <a:pt x="1679" y="89"/>
                    <a:pt x="1596" y="30"/>
                    <a:pt x="1489" y="30"/>
                  </a:cubicBezTo>
                  <a:lnTo>
                    <a:pt x="263" y="30"/>
                  </a:lnTo>
                  <a:cubicBezTo>
                    <a:pt x="120" y="30"/>
                    <a:pt x="1" y="149"/>
                    <a:pt x="1" y="304"/>
                  </a:cubicBezTo>
                  <a:lnTo>
                    <a:pt x="1" y="1518"/>
                  </a:lnTo>
                  <a:cubicBezTo>
                    <a:pt x="1" y="1673"/>
                    <a:pt x="120" y="1792"/>
                    <a:pt x="263" y="1792"/>
                  </a:cubicBezTo>
                  <a:lnTo>
                    <a:pt x="1489" y="1792"/>
                  </a:lnTo>
                  <a:cubicBezTo>
                    <a:pt x="1632" y="1792"/>
                    <a:pt x="1751" y="1673"/>
                    <a:pt x="1751" y="1518"/>
                  </a:cubicBezTo>
                  <a:lnTo>
                    <a:pt x="1751" y="613"/>
                  </a:lnTo>
                  <a:lnTo>
                    <a:pt x="2108" y="304"/>
                  </a:lnTo>
                  <a:cubicBezTo>
                    <a:pt x="2203" y="256"/>
                    <a:pt x="2203" y="137"/>
                    <a:pt x="2144" y="65"/>
                  </a:cubicBezTo>
                  <a:cubicBezTo>
                    <a:pt x="2111" y="26"/>
                    <a:pt x="2059" y="1"/>
                    <a:pt x="20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59"/>
            <p:cNvSpPr/>
            <p:nvPr/>
          </p:nvSpPr>
          <p:spPr>
            <a:xfrm>
              <a:off x="1371622" y="3532434"/>
              <a:ext cx="70208" cy="56543"/>
            </a:xfrm>
            <a:custGeom>
              <a:rect b="b" l="l" r="r" t="t"/>
              <a:pathLst>
                <a:path extrusionOk="0" h="1775" w="2204">
                  <a:moveTo>
                    <a:pt x="1417" y="382"/>
                  </a:moveTo>
                  <a:lnTo>
                    <a:pt x="1417" y="465"/>
                  </a:lnTo>
                  <a:lnTo>
                    <a:pt x="1072" y="763"/>
                  </a:lnTo>
                  <a:lnTo>
                    <a:pt x="905" y="584"/>
                  </a:lnTo>
                  <a:cubicBezTo>
                    <a:pt x="874" y="547"/>
                    <a:pt x="827" y="529"/>
                    <a:pt x="779" y="529"/>
                  </a:cubicBezTo>
                  <a:cubicBezTo>
                    <a:pt x="734" y="529"/>
                    <a:pt x="690" y="544"/>
                    <a:pt x="655" y="572"/>
                  </a:cubicBezTo>
                  <a:cubicBezTo>
                    <a:pt x="584" y="632"/>
                    <a:pt x="584" y="751"/>
                    <a:pt x="632" y="822"/>
                  </a:cubicBezTo>
                  <a:lnTo>
                    <a:pt x="917" y="1120"/>
                  </a:lnTo>
                  <a:cubicBezTo>
                    <a:pt x="953" y="1168"/>
                    <a:pt x="989" y="1180"/>
                    <a:pt x="1048" y="1180"/>
                  </a:cubicBezTo>
                  <a:cubicBezTo>
                    <a:pt x="1096" y="1180"/>
                    <a:pt x="1132" y="1168"/>
                    <a:pt x="1167" y="1132"/>
                  </a:cubicBezTo>
                  <a:lnTo>
                    <a:pt x="1429" y="930"/>
                  </a:lnTo>
                  <a:lnTo>
                    <a:pt x="1417" y="1430"/>
                  </a:lnTo>
                  <a:lnTo>
                    <a:pt x="358" y="1430"/>
                  </a:lnTo>
                  <a:lnTo>
                    <a:pt x="358" y="382"/>
                  </a:lnTo>
                  <a:close/>
                  <a:moveTo>
                    <a:pt x="2012" y="1"/>
                  </a:moveTo>
                  <a:cubicBezTo>
                    <a:pt x="1969" y="1"/>
                    <a:pt x="1926" y="16"/>
                    <a:pt x="1894" y="49"/>
                  </a:cubicBezTo>
                  <a:lnTo>
                    <a:pt x="1727" y="180"/>
                  </a:lnTo>
                  <a:cubicBezTo>
                    <a:pt x="1679" y="96"/>
                    <a:pt x="1596" y="13"/>
                    <a:pt x="1489" y="13"/>
                  </a:cubicBezTo>
                  <a:lnTo>
                    <a:pt x="263" y="13"/>
                  </a:lnTo>
                  <a:cubicBezTo>
                    <a:pt x="120" y="13"/>
                    <a:pt x="1" y="132"/>
                    <a:pt x="1" y="287"/>
                  </a:cubicBezTo>
                  <a:lnTo>
                    <a:pt x="1" y="1501"/>
                  </a:lnTo>
                  <a:cubicBezTo>
                    <a:pt x="1" y="1656"/>
                    <a:pt x="120" y="1775"/>
                    <a:pt x="263" y="1775"/>
                  </a:cubicBezTo>
                  <a:lnTo>
                    <a:pt x="1489" y="1775"/>
                  </a:lnTo>
                  <a:cubicBezTo>
                    <a:pt x="1632" y="1775"/>
                    <a:pt x="1751" y="1656"/>
                    <a:pt x="1751" y="1501"/>
                  </a:cubicBezTo>
                  <a:lnTo>
                    <a:pt x="1751" y="608"/>
                  </a:lnTo>
                  <a:lnTo>
                    <a:pt x="2108" y="299"/>
                  </a:lnTo>
                  <a:cubicBezTo>
                    <a:pt x="2203" y="239"/>
                    <a:pt x="2203" y="144"/>
                    <a:pt x="2144" y="60"/>
                  </a:cubicBezTo>
                  <a:cubicBezTo>
                    <a:pt x="2111" y="22"/>
                    <a:pt x="2062" y="1"/>
                    <a:pt x="20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59"/>
            <p:cNvSpPr/>
            <p:nvPr/>
          </p:nvSpPr>
          <p:spPr>
            <a:xfrm>
              <a:off x="1371622" y="3605254"/>
              <a:ext cx="70208" cy="55810"/>
            </a:xfrm>
            <a:custGeom>
              <a:rect b="b" l="l" r="r" t="t"/>
              <a:pathLst>
                <a:path extrusionOk="0" h="1752" w="2204">
                  <a:moveTo>
                    <a:pt x="1417" y="358"/>
                  </a:moveTo>
                  <a:lnTo>
                    <a:pt x="1417" y="489"/>
                  </a:lnTo>
                  <a:lnTo>
                    <a:pt x="1072" y="787"/>
                  </a:lnTo>
                  <a:lnTo>
                    <a:pt x="905" y="608"/>
                  </a:lnTo>
                  <a:cubicBezTo>
                    <a:pt x="874" y="571"/>
                    <a:pt x="827" y="553"/>
                    <a:pt x="779" y="553"/>
                  </a:cubicBezTo>
                  <a:cubicBezTo>
                    <a:pt x="734" y="553"/>
                    <a:pt x="690" y="568"/>
                    <a:pt x="655" y="596"/>
                  </a:cubicBezTo>
                  <a:cubicBezTo>
                    <a:pt x="584" y="644"/>
                    <a:pt x="584" y="775"/>
                    <a:pt x="632" y="846"/>
                  </a:cubicBezTo>
                  <a:lnTo>
                    <a:pt x="917" y="1144"/>
                  </a:lnTo>
                  <a:cubicBezTo>
                    <a:pt x="953" y="1192"/>
                    <a:pt x="989" y="1203"/>
                    <a:pt x="1048" y="1203"/>
                  </a:cubicBezTo>
                  <a:cubicBezTo>
                    <a:pt x="1096" y="1203"/>
                    <a:pt x="1132" y="1192"/>
                    <a:pt x="1167" y="1156"/>
                  </a:cubicBezTo>
                  <a:lnTo>
                    <a:pt x="1429" y="953"/>
                  </a:lnTo>
                  <a:lnTo>
                    <a:pt x="1417" y="1406"/>
                  </a:lnTo>
                  <a:lnTo>
                    <a:pt x="358" y="1406"/>
                  </a:lnTo>
                  <a:lnTo>
                    <a:pt x="358" y="358"/>
                  </a:lnTo>
                  <a:close/>
                  <a:moveTo>
                    <a:pt x="263" y="1"/>
                  </a:moveTo>
                  <a:cubicBezTo>
                    <a:pt x="120" y="1"/>
                    <a:pt x="1" y="120"/>
                    <a:pt x="1" y="263"/>
                  </a:cubicBezTo>
                  <a:lnTo>
                    <a:pt x="1" y="1489"/>
                  </a:lnTo>
                  <a:cubicBezTo>
                    <a:pt x="1" y="1632"/>
                    <a:pt x="120" y="1751"/>
                    <a:pt x="263" y="1751"/>
                  </a:cubicBezTo>
                  <a:lnTo>
                    <a:pt x="1489" y="1751"/>
                  </a:lnTo>
                  <a:cubicBezTo>
                    <a:pt x="1632" y="1751"/>
                    <a:pt x="1751" y="1632"/>
                    <a:pt x="1751" y="1489"/>
                  </a:cubicBezTo>
                  <a:lnTo>
                    <a:pt x="1751" y="632"/>
                  </a:lnTo>
                  <a:lnTo>
                    <a:pt x="2108" y="322"/>
                  </a:lnTo>
                  <a:cubicBezTo>
                    <a:pt x="2191" y="263"/>
                    <a:pt x="2203" y="144"/>
                    <a:pt x="2132" y="72"/>
                  </a:cubicBezTo>
                  <a:cubicBezTo>
                    <a:pt x="2107" y="47"/>
                    <a:pt x="2062" y="32"/>
                    <a:pt x="2014" y="32"/>
                  </a:cubicBezTo>
                  <a:cubicBezTo>
                    <a:pt x="1972" y="32"/>
                    <a:pt x="1927" y="44"/>
                    <a:pt x="1894" y="72"/>
                  </a:cubicBezTo>
                  <a:lnTo>
                    <a:pt x="1739" y="191"/>
                  </a:lnTo>
                  <a:cubicBezTo>
                    <a:pt x="1715" y="84"/>
                    <a:pt x="1608" y="1"/>
                    <a:pt x="1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2" name="Google Shape;1752;p59"/>
          <p:cNvGrpSpPr/>
          <p:nvPr/>
        </p:nvGrpSpPr>
        <p:grpSpPr>
          <a:xfrm>
            <a:off x="3821849" y="1876960"/>
            <a:ext cx="435541" cy="436118"/>
            <a:chOff x="3510335" y="2892499"/>
            <a:chExt cx="360726" cy="361204"/>
          </a:xfrm>
        </p:grpSpPr>
        <p:sp>
          <p:nvSpPr>
            <p:cNvPr id="1753" name="Google Shape;1753;p59"/>
            <p:cNvSpPr/>
            <p:nvPr/>
          </p:nvSpPr>
          <p:spPr>
            <a:xfrm>
              <a:off x="3511864" y="2892499"/>
              <a:ext cx="359197" cy="358751"/>
            </a:xfrm>
            <a:custGeom>
              <a:rect b="b" l="l" r="r" t="t"/>
              <a:pathLst>
                <a:path extrusionOk="0" h="11262" w="11276">
                  <a:moveTo>
                    <a:pt x="2035" y="8898"/>
                  </a:moveTo>
                  <a:cubicBezTo>
                    <a:pt x="2132" y="8898"/>
                    <a:pt x="2227" y="8934"/>
                    <a:pt x="2298" y="9005"/>
                  </a:cubicBezTo>
                  <a:cubicBezTo>
                    <a:pt x="2453" y="9160"/>
                    <a:pt x="2453" y="9398"/>
                    <a:pt x="2298" y="9541"/>
                  </a:cubicBezTo>
                  <a:cubicBezTo>
                    <a:pt x="2227" y="9618"/>
                    <a:pt x="2132" y="9657"/>
                    <a:pt x="2035" y="9657"/>
                  </a:cubicBezTo>
                  <a:cubicBezTo>
                    <a:pt x="1938" y="9657"/>
                    <a:pt x="1840" y="9618"/>
                    <a:pt x="1763" y="9541"/>
                  </a:cubicBezTo>
                  <a:cubicBezTo>
                    <a:pt x="1620" y="9398"/>
                    <a:pt x="1620" y="9160"/>
                    <a:pt x="1763" y="9005"/>
                  </a:cubicBezTo>
                  <a:cubicBezTo>
                    <a:pt x="1840" y="8934"/>
                    <a:pt x="1938" y="8898"/>
                    <a:pt x="2035" y="8898"/>
                  </a:cubicBezTo>
                  <a:close/>
                  <a:moveTo>
                    <a:pt x="10477" y="1"/>
                  </a:moveTo>
                  <a:cubicBezTo>
                    <a:pt x="10261" y="1"/>
                    <a:pt x="10042" y="82"/>
                    <a:pt x="9871" y="254"/>
                  </a:cubicBezTo>
                  <a:lnTo>
                    <a:pt x="6882" y="3243"/>
                  </a:lnTo>
                  <a:cubicBezTo>
                    <a:pt x="6716" y="3196"/>
                    <a:pt x="6544" y="3172"/>
                    <a:pt x="6368" y="3172"/>
                  </a:cubicBezTo>
                  <a:cubicBezTo>
                    <a:pt x="6053" y="3172"/>
                    <a:pt x="5727" y="3249"/>
                    <a:pt x="5406" y="3409"/>
                  </a:cubicBezTo>
                  <a:cubicBezTo>
                    <a:pt x="5204" y="3516"/>
                    <a:pt x="4668" y="3766"/>
                    <a:pt x="4013" y="4040"/>
                  </a:cubicBezTo>
                  <a:cubicBezTo>
                    <a:pt x="3906" y="4076"/>
                    <a:pt x="3858" y="4195"/>
                    <a:pt x="3906" y="4290"/>
                  </a:cubicBezTo>
                  <a:cubicBezTo>
                    <a:pt x="3942" y="4371"/>
                    <a:pt x="4017" y="4411"/>
                    <a:pt x="4088" y="4411"/>
                  </a:cubicBezTo>
                  <a:cubicBezTo>
                    <a:pt x="4112" y="4411"/>
                    <a:pt x="4135" y="4406"/>
                    <a:pt x="4156" y="4398"/>
                  </a:cubicBezTo>
                  <a:cubicBezTo>
                    <a:pt x="4834" y="4124"/>
                    <a:pt x="5382" y="3862"/>
                    <a:pt x="5585" y="3755"/>
                  </a:cubicBezTo>
                  <a:cubicBezTo>
                    <a:pt x="5849" y="3621"/>
                    <a:pt x="6112" y="3561"/>
                    <a:pt x="6358" y="3561"/>
                  </a:cubicBezTo>
                  <a:cubicBezTo>
                    <a:pt x="7385" y="3561"/>
                    <a:pt x="8130" y="4607"/>
                    <a:pt x="7573" y="5731"/>
                  </a:cubicBezTo>
                  <a:cubicBezTo>
                    <a:pt x="7418" y="6029"/>
                    <a:pt x="6930" y="7053"/>
                    <a:pt x="6573" y="8100"/>
                  </a:cubicBezTo>
                  <a:cubicBezTo>
                    <a:pt x="6454" y="8469"/>
                    <a:pt x="6358" y="8803"/>
                    <a:pt x="6299" y="9100"/>
                  </a:cubicBezTo>
                  <a:lnTo>
                    <a:pt x="2227" y="5017"/>
                  </a:lnTo>
                  <a:cubicBezTo>
                    <a:pt x="2572" y="4945"/>
                    <a:pt x="2965" y="4838"/>
                    <a:pt x="3418" y="4671"/>
                  </a:cubicBezTo>
                  <a:cubicBezTo>
                    <a:pt x="3525" y="4648"/>
                    <a:pt x="3584" y="4528"/>
                    <a:pt x="3537" y="4421"/>
                  </a:cubicBezTo>
                  <a:cubicBezTo>
                    <a:pt x="3509" y="4340"/>
                    <a:pt x="3434" y="4286"/>
                    <a:pt x="3352" y="4286"/>
                  </a:cubicBezTo>
                  <a:cubicBezTo>
                    <a:pt x="3326" y="4286"/>
                    <a:pt x="3300" y="4291"/>
                    <a:pt x="3275" y="4302"/>
                  </a:cubicBezTo>
                  <a:cubicBezTo>
                    <a:pt x="2656" y="4517"/>
                    <a:pt x="2203" y="4636"/>
                    <a:pt x="1870" y="4671"/>
                  </a:cubicBezTo>
                  <a:lnTo>
                    <a:pt x="1453" y="4255"/>
                  </a:lnTo>
                  <a:cubicBezTo>
                    <a:pt x="1298" y="4100"/>
                    <a:pt x="1090" y="4022"/>
                    <a:pt x="880" y="4022"/>
                  </a:cubicBezTo>
                  <a:cubicBezTo>
                    <a:pt x="670" y="4022"/>
                    <a:pt x="459" y="4100"/>
                    <a:pt x="298" y="4255"/>
                  </a:cubicBezTo>
                  <a:cubicBezTo>
                    <a:pt x="84" y="4481"/>
                    <a:pt x="1" y="4826"/>
                    <a:pt x="120" y="5136"/>
                  </a:cubicBezTo>
                  <a:cubicBezTo>
                    <a:pt x="157" y="5219"/>
                    <a:pt x="230" y="5266"/>
                    <a:pt x="311" y="5266"/>
                  </a:cubicBezTo>
                  <a:cubicBezTo>
                    <a:pt x="334" y="5266"/>
                    <a:pt x="358" y="5263"/>
                    <a:pt x="382" y="5255"/>
                  </a:cubicBezTo>
                  <a:cubicBezTo>
                    <a:pt x="489" y="5207"/>
                    <a:pt x="524" y="5112"/>
                    <a:pt x="501" y="5005"/>
                  </a:cubicBezTo>
                  <a:cubicBezTo>
                    <a:pt x="379" y="4700"/>
                    <a:pt x="626" y="4433"/>
                    <a:pt x="894" y="4433"/>
                  </a:cubicBezTo>
                  <a:cubicBezTo>
                    <a:pt x="992" y="4433"/>
                    <a:pt x="1093" y="4469"/>
                    <a:pt x="1179" y="4552"/>
                  </a:cubicBezTo>
                  <a:lnTo>
                    <a:pt x="6799" y="10172"/>
                  </a:lnTo>
                  <a:cubicBezTo>
                    <a:pt x="6954" y="10327"/>
                    <a:pt x="6954" y="10601"/>
                    <a:pt x="6799" y="10744"/>
                  </a:cubicBezTo>
                  <a:cubicBezTo>
                    <a:pt x="6716" y="10827"/>
                    <a:pt x="6606" y="10869"/>
                    <a:pt x="6498" y="10869"/>
                  </a:cubicBezTo>
                  <a:cubicBezTo>
                    <a:pt x="6391" y="10869"/>
                    <a:pt x="6287" y="10827"/>
                    <a:pt x="6216" y="10744"/>
                  </a:cubicBezTo>
                  <a:lnTo>
                    <a:pt x="989" y="5529"/>
                  </a:lnTo>
                  <a:cubicBezTo>
                    <a:pt x="953" y="5487"/>
                    <a:pt x="902" y="5466"/>
                    <a:pt x="850" y="5466"/>
                  </a:cubicBezTo>
                  <a:cubicBezTo>
                    <a:pt x="798" y="5466"/>
                    <a:pt x="745" y="5487"/>
                    <a:pt x="703" y="5529"/>
                  </a:cubicBezTo>
                  <a:cubicBezTo>
                    <a:pt x="632" y="5600"/>
                    <a:pt x="632" y="5731"/>
                    <a:pt x="703" y="5802"/>
                  </a:cubicBezTo>
                  <a:lnTo>
                    <a:pt x="2977" y="8088"/>
                  </a:lnTo>
                  <a:lnTo>
                    <a:pt x="2441" y="8624"/>
                  </a:lnTo>
                  <a:cubicBezTo>
                    <a:pt x="2319" y="8551"/>
                    <a:pt x="2182" y="8513"/>
                    <a:pt x="2046" y="8513"/>
                  </a:cubicBezTo>
                  <a:cubicBezTo>
                    <a:pt x="1852" y="8513"/>
                    <a:pt x="1660" y="8589"/>
                    <a:pt x="1513" y="8743"/>
                  </a:cubicBezTo>
                  <a:cubicBezTo>
                    <a:pt x="1215" y="9041"/>
                    <a:pt x="1215" y="9541"/>
                    <a:pt x="1513" y="9839"/>
                  </a:cubicBezTo>
                  <a:cubicBezTo>
                    <a:pt x="1661" y="9987"/>
                    <a:pt x="1861" y="10062"/>
                    <a:pt x="2060" y="10062"/>
                  </a:cubicBezTo>
                  <a:cubicBezTo>
                    <a:pt x="2260" y="10062"/>
                    <a:pt x="2459" y="9987"/>
                    <a:pt x="2608" y="9839"/>
                  </a:cubicBezTo>
                  <a:cubicBezTo>
                    <a:pt x="2870" y="9589"/>
                    <a:pt x="2906" y="9196"/>
                    <a:pt x="2727" y="8898"/>
                  </a:cubicBezTo>
                  <a:lnTo>
                    <a:pt x="3263" y="8362"/>
                  </a:lnTo>
                  <a:lnTo>
                    <a:pt x="5930" y="11029"/>
                  </a:lnTo>
                  <a:cubicBezTo>
                    <a:pt x="6085" y="11184"/>
                    <a:pt x="6293" y="11261"/>
                    <a:pt x="6501" y="11261"/>
                  </a:cubicBezTo>
                  <a:cubicBezTo>
                    <a:pt x="6710" y="11261"/>
                    <a:pt x="6918" y="11184"/>
                    <a:pt x="7073" y="11029"/>
                  </a:cubicBezTo>
                  <a:cubicBezTo>
                    <a:pt x="7359" y="10696"/>
                    <a:pt x="7359" y="10184"/>
                    <a:pt x="7049" y="9874"/>
                  </a:cubicBezTo>
                  <a:lnTo>
                    <a:pt x="6632" y="9458"/>
                  </a:lnTo>
                  <a:cubicBezTo>
                    <a:pt x="6751" y="8529"/>
                    <a:pt x="7299" y="7136"/>
                    <a:pt x="7906" y="5910"/>
                  </a:cubicBezTo>
                  <a:cubicBezTo>
                    <a:pt x="8168" y="5421"/>
                    <a:pt x="8204" y="4898"/>
                    <a:pt x="8073" y="4433"/>
                  </a:cubicBezTo>
                  <a:lnTo>
                    <a:pt x="11109" y="1397"/>
                  </a:lnTo>
                  <a:cubicBezTo>
                    <a:pt x="11181" y="1314"/>
                    <a:pt x="11169" y="1195"/>
                    <a:pt x="11097" y="1123"/>
                  </a:cubicBezTo>
                  <a:cubicBezTo>
                    <a:pt x="11055" y="1086"/>
                    <a:pt x="11008" y="1070"/>
                    <a:pt x="10963" y="1070"/>
                  </a:cubicBezTo>
                  <a:cubicBezTo>
                    <a:pt x="10906" y="1070"/>
                    <a:pt x="10851" y="1095"/>
                    <a:pt x="10811" y="1135"/>
                  </a:cubicBezTo>
                  <a:cubicBezTo>
                    <a:pt x="10800" y="1147"/>
                    <a:pt x="10990" y="969"/>
                    <a:pt x="7906" y="4040"/>
                  </a:cubicBezTo>
                  <a:cubicBezTo>
                    <a:pt x="7763" y="3778"/>
                    <a:pt x="7537" y="3564"/>
                    <a:pt x="7275" y="3409"/>
                  </a:cubicBezTo>
                  <a:lnTo>
                    <a:pt x="10157" y="528"/>
                  </a:lnTo>
                  <a:cubicBezTo>
                    <a:pt x="10248" y="437"/>
                    <a:pt x="10365" y="393"/>
                    <a:pt x="10480" y="393"/>
                  </a:cubicBezTo>
                  <a:cubicBezTo>
                    <a:pt x="10636" y="393"/>
                    <a:pt x="10789" y="473"/>
                    <a:pt x="10871" y="623"/>
                  </a:cubicBezTo>
                  <a:cubicBezTo>
                    <a:pt x="10912" y="690"/>
                    <a:pt x="10983" y="733"/>
                    <a:pt x="11054" y="733"/>
                  </a:cubicBezTo>
                  <a:cubicBezTo>
                    <a:pt x="11085" y="733"/>
                    <a:pt x="11116" y="725"/>
                    <a:pt x="11145" y="707"/>
                  </a:cubicBezTo>
                  <a:cubicBezTo>
                    <a:pt x="11228" y="647"/>
                    <a:pt x="11276" y="528"/>
                    <a:pt x="11216" y="433"/>
                  </a:cubicBezTo>
                  <a:cubicBezTo>
                    <a:pt x="11058" y="152"/>
                    <a:pt x="10770" y="1"/>
                    <a:pt x="104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59"/>
            <p:cNvSpPr/>
            <p:nvPr/>
          </p:nvSpPr>
          <p:spPr>
            <a:xfrm>
              <a:off x="3510335" y="2959936"/>
              <a:ext cx="176413" cy="43291"/>
            </a:xfrm>
            <a:custGeom>
              <a:rect b="b" l="l" r="r" t="t"/>
              <a:pathLst>
                <a:path extrusionOk="0" h="1359" w="5538">
                  <a:moveTo>
                    <a:pt x="3439" y="0"/>
                  </a:moveTo>
                  <a:cubicBezTo>
                    <a:pt x="2239" y="0"/>
                    <a:pt x="999" y="350"/>
                    <a:pt x="96" y="995"/>
                  </a:cubicBezTo>
                  <a:cubicBezTo>
                    <a:pt x="13" y="1054"/>
                    <a:pt x="1" y="1185"/>
                    <a:pt x="60" y="1280"/>
                  </a:cubicBezTo>
                  <a:cubicBezTo>
                    <a:pt x="96" y="1330"/>
                    <a:pt x="156" y="1358"/>
                    <a:pt x="217" y="1358"/>
                  </a:cubicBezTo>
                  <a:cubicBezTo>
                    <a:pt x="259" y="1358"/>
                    <a:pt x="300" y="1345"/>
                    <a:pt x="334" y="1316"/>
                  </a:cubicBezTo>
                  <a:cubicBezTo>
                    <a:pt x="965" y="876"/>
                    <a:pt x="1787" y="578"/>
                    <a:pt x="2656" y="459"/>
                  </a:cubicBezTo>
                  <a:cubicBezTo>
                    <a:pt x="2927" y="424"/>
                    <a:pt x="3196" y="407"/>
                    <a:pt x="3459" y="407"/>
                  </a:cubicBezTo>
                  <a:cubicBezTo>
                    <a:pt x="4099" y="407"/>
                    <a:pt x="4708" y="510"/>
                    <a:pt x="5240" y="721"/>
                  </a:cubicBezTo>
                  <a:cubicBezTo>
                    <a:pt x="5258" y="729"/>
                    <a:pt x="5279" y="733"/>
                    <a:pt x="5300" y="733"/>
                  </a:cubicBezTo>
                  <a:cubicBezTo>
                    <a:pt x="5373" y="733"/>
                    <a:pt x="5453" y="687"/>
                    <a:pt x="5490" y="614"/>
                  </a:cubicBezTo>
                  <a:cubicBezTo>
                    <a:pt x="5537" y="506"/>
                    <a:pt x="5478" y="387"/>
                    <a:pt x="5383" y="352"/>
                  </a:cubicBezTo>
                  <a:cubicBezTo>
                    <a:pt x="4795" y="114"/>
                    <a:pt x="4123" y="0"/>
                    <a:pt x="34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59"/>
            <p:cNvSpPr/>
            <p:nvPr/>
          </p:nvSpPr>
          <p:spPr>
            <a:xfrm>
              <a:off x="3530435" y="2920213"/>
              <a:ext cx="133918" cy="35072"/>
            </a:xfrm>
            <a:custGeom>
              <a:rect b="b" l="l" r="r" t="t"/>
              <a:pathLst>
                <a:path extrusionOk="0" h="1101" w="4204">
                  <a:moveTo>
                    <a:pt x="2585" y="0"/>
                  </a:moveTo>
                  <a:cubicBezTo>
                    <a:pt x="1695" y="0"/>
                    <a:pt x="780" y="258"/>
                    <a:pt x="108" y="741"/>
                  </a:cubicBezTo>
                  <a:cubicBezTo>
                    <a:pt x="13" y="801"/>
                    <a:pt x="1" y="932"/>
                    <a:pt x="60" y="1027"/>
                  </a:cubicBezTo>
                  <a:cubicBezTo>
                    <a:pt x="95" y="1076"/>
                    <a:pt x="158" y="1100"/>
                    <a:pt x="221" y="1100"/>
                  </a:cubicBezTo>
                  <a:cubicBezTo>
                    <a:pt x="266" y="1100"/>
                    <a:pt x="311" y="1088"/>
                    <a:pt x="346" y="1063"/>
                  </a:cubicBezTo>
                  <a:cubicBezTo>
                    <a:pt x="955" y="637"/>
                    <a:pt x="1801" y="405"/>
                    <a:pt x="2613" y="405"/>
                  </a:cubicBezTo>
                  <a:cubicBezTo>
                    <a:pt x="3071" y="405"/>
                    <a:pt x="3519" y="479"/>
                    <a:pt x="3906" y="634"/>
                  </a:cubicBezTo>
                  <a:cubicBezTo>
                    <a:pt x="3925" y="642"/>
                    <a:pt x="3945" y="646"/>
                    <a:pt x="3966" y="646"/>
                  </a:cubicBezTo>
                  <a:cubicBezTo>
                    <a:pt x="4039" y="646"/>
                    <a:pt x="4119" y="599"/>
                    <a:pt x="4156" y="515"/>
                  </a:cubicBezTo>
                  <a:cubicBezTo>
                    <a:pt x="4204" y="408"/>
                    <a:pt x="4144" y="289"/>
                    <a:pt x="4049" y="265"/>
                  </a:cubicBezTo>
                  <a:cubicBezTo>
                    <a:pt x="3604" y="86"/>
                    <a:pt x="3099" y="0"/>
                    <a:pt x="25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59"/>
            <p:cNvSpPr/>
            <p:nvPr/>
          </p:nvSpPr>
          <p:spPr>
            <a:xfrm>
              <a:off x="3761416" y="3078787"/>
              <a:ext cx="53134" cy="174916"/>
            </a:xfrm>
            <a:custGeom>
              <a:rect b="b" l="l" r="r" t="t"/>
              <a:pathLst>
                <a:path extrusionOk="0" h="5491" w="1668">
                  <a:moveTo>
                    <a:pt x="830" y="1"/>
                  </a:moveTo>
                  <a:cubicBezTo>
                    <a:pt x="807" y="1"/>
                    <a:pt x="784" y="5"/>
                    <a:pt x="763" y="14"/>
                  </a:cubicBezTo>
                  <a:cubicBezTo>
                    <a:pt x="656" y="62"/>
                    <a:pt x="608" y="181"/>
                    <a:pt x="656" y="276"/>
                  </a:cubicBezTo>
                  <a:cubicBezTo>
                    <a:pt x="953" y="1002"/>
                    <a:pt x="1061" y="1919"/>
                    <a:pt x="918" y="2848"/>
                  </a:cubicBezTo>
                  <a:cubicBezTo>
                    <a:pt x="799" y="3717"/>
                    <a:pt x="501" y="4550"/>
                    <a:pt x="60" y="5169"/>
                  </a:cubicBezTo>
                  <a:cubicBezTo>
                    <a:pt x="1" y="5253"/>
                    <a:pt x="13" y="5372"/>
                    <a:pt x="108" y="5443"/>
                  </a:cubicBezTo>
                  <a:cubicBezTo>
                    <a:pt x="136" y="5476"/>
                    <a:pt x="174" y="5491"/>
                    <a:pt x="213" y="5491"/>
                  </a:cubicBezTo>
                  <a:cubicBezTo>
                    <a:pt x="272" y="5491"/>
                    <a:pt x="334" y="5458"/>
                    <a:pt x="370" y="5407"/>
                  </a:cubicBezTo>
                  <a:cubicBezTo>
                    <a:pt x="1370" y="3991"/>
                    <a:pt x="1668" y="1740"/>
                    <a:pt x="1013" y="121"/>
                  </a:cubicBezTo>
                  <a:cubicBezTo>
                    <a:pt x="977" y="41"/>
                    <a:pt x="901" y="1"/>
                    <a:pt x="8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59"/>
            <p:cNvSpPr/>
            <p:nvPr/>
          </p:nvSpPr>
          <p:spPr>
            <a:xfrm>
              <a:off x="3809230" y="3100990"/>
              <a:ext cx="42877" cy="132326"/>
            </a:xfrm>
            <a:custGeom>
              <a:rect b="b" l="l" r="r" t="t"/>
              <a:pathLst>
                <a:path extrusionOk="0" h="4154" w="1346">
                  <a:moveTo>
                    <a:pt x="674" y="1"/>
                  </a:moveTo>
                  <a:cubicBezTo>
                    <a:pt x="647" y="1"/>
                    <a:pt x="620" y="7"/>
                    <a:pt x="595" y="19"/>
                  </a:cubicBezTo>
                  <a:cubicBezTo>
                    <a:pt x="488" y="67"/>
                    <a:pt x="452" y="186"/>
                    <a:pt x="488" y="269"/>
                  </a:cubicBezTo>
                  <a:cubicBezTo>
                    <a:pt x="929" y="1365"/>
                    <a:pt x="750" y="2877"/>
                    <a:pt x="60" y="3829"/>
                  </a:cubicBezTo>
                  <a:cubicBezTo>
                    <a:pt x="0" y="3925"/>
                    <a:pt x="24" y="4044"/>
                    <a:pt x="107" y="4115"/>
                  </a:cubicBezTo>
                  <a:cubicBezTo>
                    <a:pt x="134" y="4142"/>
                    <a:pt x="170" y="4153"/>
                    <a:pt x="209" y="4153"/>
                  </a:cubicBezTo>
                  <a:cubicBezTo>
                    <a:pt x="273" y="4153"/>
                    <a:pt x="344" y="4120"/>
                    <a:pt x="381" y="4068"/>
                  </a:cubicBezTo>
                  <a:cubicBezTo>
                    <a:pt x="1119" y="3008"/>
                    <a:pt x="1345" y="1341"/>
                    <a:pt x="857" y="127"/>
                  </a:cubicBezTo>
                  <a:cubicBezTo>
                    <a:pt x="822" y="48"/>
                    <a:pt x="748" y="1"/>
                    <a:pt x="6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58" name="Google Shape;1758;p59"/>
          <p:cNvSpPr txBox="1"/>
          <p:nvPr>
            <p:ph type="title"/>
          </p:nvPr>
        </p:nvSpPr>
        <p:spPr>
          <a:xfrm>
            <a:off x="713225" y="539500"/>
            <a:ext cx="7002000" cy="677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- OUR RESULTS</a:t>
            </a:r>
            <a:endParaRPr/>
          </a:p>
        </p:txBody>
      </p:sp>
      <p:sp>
        <p:nvSpPr>
          <p:cNvPr id="1759" name="Google Shape;1759;p59"/>
          <p:cNvSpPr txBox="1"/>
          <p:nvPr>
            <p:ph idx="2" type="subTitle"/>
          </p:nvPr>
        </p:nvSpPr>
        <p:spPr>
          <a:xfrm>
            <a:off x="3118325" y="2497863"/>
            <a:ext cx="18426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League</a:t>
            </a:r>
            <a:endParaRPr/>
          </a:p>
        </p:txBody>
      </p:sp>
      <p:sp>
        <p:nvSpPr>
          <p:cNvPr id="1760" name="Google Shape;1760;p59"/>
          <p:cNvSpPr txBox="1"/>
          <p:nvPr>
            <p:ph idx="4" type="subTitle"/>
          </p:nvPr>
        </p:nvSpPr>
        <p:spPr>
          <a:xfrm>
            <a:off x="713225" y="2497863"/>
            <a:ext cx="18426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1761" name="Google Shape;1761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62" name="Google Shape;176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6450" y="2497875"/>
            <a:ext cx="1628775" cy="1590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1763" name="Google Shape;176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0051" y="2901000"/>
            <a:ext cx="1519131" cy="1187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64" name="Google Shape;1764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4087" y="2880725"/>
            <a:ext cx="1560885" cy="1228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60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770" name="Google Shape;1770;p60"/>
          <p:cNvSpPr txBox="1"/>
          <p:nvPr>
            <p:ph idx="1" type="subTitle"/>
          </p:nvPr>
        </p:nvSpPr>
        <p:spPr>
          <a:xfrm>
            <a:off x="713225" y="1798950"/>
            <a:ext cx="3804000" cy="19941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/>
          <a:p>
            <a:pPr indent="-184150" lvl="0" marL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Practice AI, Pathfinding and Multi-agent with "Spring Challenge 2020"</a:t>
            </a:r>
            <a:endParaRPr/>
          </a:p>
          <a:p>
            <a:pPr indent="-184150" lvl="0" marL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CodinGame</a:t>
            </a:r>
            <a:endParaRPr/>
          </a:p>
          <a:p>
            <a:pPr indent="-184150" lvl="0" marL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CodinGame Profile - MiMaCh System</a:t>
            </a:r>
            <a:endParaRPr/>
          </a:p>
          <a:p>
            <a:pPr indent="-184150" lvl="0" marL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github.com - MiMaCh-System-Proj - final competition</a:t>
            </a:r>
            <a:r>
              <a:rPr lang="en"/>
              <a:t>   </a:t>
            </a:r>
            <a:r>
              <a:rPr lang="en"/>
              <a:t> </a:t>
            </a:r>
            <a:endParaRPr/>
          </a:p>
        </p:txBody>
      </p:sp>
      <p:sp>
        <p:nvSpPr>
          <p:cNvPr id="1771" name="Google Shape;1771;p60"/>
          <p:cNvSpPr txBox="1"/>
          <p:nvPr>
            <p:ph idx="2" type="subTitle"/>
          </p:nvPr>
        </p:nvSpPr>
        <p:spPr>
          <a:xfrm>
            <a:off x="713225" y="1462650"/>
            <a:ext cx="38040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4"/>
                </a:solidFill>
              </a:rPr>
              <a:t>Online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772" name="Google Shape;1772;p60"/>
          <p:cNvSpPr txBox="1"/>
          <p:nvPr>
            <p:ph idx="2" type="subTitle"/>
          </p:nvPr>
        </p:nvSpPr>
        <p:spPr>
          <a:xfrm>
            <a:off x="4517225" y="1615050"/>
            <a:ext cx="38040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4"/>
                </a:solidFill>
              </a:rPr>
              <a:t>Text Book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773" name="Google Shape;1773;p60"/>
          <p:cNvSpPr txBox="1"/>
          <p:nvPr>
            <p:ph idx="1" type="subTitle"/>
          </p:nvPr>
        </p:nvSpPr>
        <p:spPr>
          <a:xfrm>
            <a:off x="4787525" y="1953450"/>
            <a:ext cx="3804000" cy="19941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/>
          <a:p>
            <a:pPr indent="-184150" lvl="0" marL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Intelligenza artificiale. Un approccio moderno. Vol. 1 - Stuart J. Russell - Peter Norvig - - Libro - Pearson - | IBS</a:t>
            </a:r>
            <a:r>
              <a:rPr lang="en"/>
              <a:t> </a:t>
            </a:r>
            <a:endParaRPr/>
          </a:p>
        </p:txBody>
      </p:sp>
      <p:sp>
        <p:nvSpPr>
          <p:cNvPr id="1774" name="Google Shape;1774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61"/>
          <p:cNvSpPr/>
          <p:nvPr/>
        </p:nvSpPr>
        <p:spPr>
          <a:xfrm>
            <a:off x="-9" y="2198021"/>
            <a:ext cx="2945507" cy="2945475"/>
          </a:xfrm>
          <a:custGeom>
            <a:rect b="b" l="l" r="r" t="t"/>
            <a:pathLst>
              <a:path extrusionOk="0" h="91881" w="91882">
                <a:moveTo>
                  <a:pt x="30623" y="0"/>
                </a:moveTo>
                <a:lnTo>
                  <a:pt x="1" y="30635"/>
                </a:lnTo>
                <a:lnTo>
                  <a:pt x="61246" y="91881"/>
                </a:lnTo>
                <a:lnTo>
                  <a:pt x="91881" y="61258"/>
                </a:lnTo>
                <a:lnTo>
                  <a:pt x="30623" y="0"/>
                </a:ln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0" name="Google Shape;1780;p61"/>
          <p:cNvSpPr/>
          <p:nvPr/>
        </p:nvSpPr>
        <p:spPr>
          <a:xfrm>
            <a:off x="-9" y="3180103"/>
            <a:ext cx="1963426" cy="1963394"/>
          </a:xfrm>
          <a:custGeom>
            <a:rect b="b" l="l" r="r" t="t"/>
            <a:pathLst>
              <a:path extrusionOk="0" h="61246" w="61247">
                <a:moveTo>
                  <a:pt x="1" y="0"/>
                </a:moveTo>
                <a:lnTo>
                  <a:pt x="1" y="61246"/>
                </a:lnTo>
                <a:lnTo>
                  <a:pt x="61246" y="61246"/>
                </a:lnTo>
                <a:lnTo>
                  <a:pt x="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61"/>
          <p:cNvSpPr/>
          <p:nvPr/>
        </p:nvSpPr>
        <p:spPr>
          <a:xfrm>
            <a:off x="485094" y="1697227"/>
            <a:ext cx="2960767" cy="2960767"/>
          </a:xfrm>
          <a:custGeom>
            <a:rect b="b" l="l" r="r" t="t"/>
            <a:pathLst>
              <a:path extrusionOk="0" h="92358" w="92358">
                <a:moveTo>
                  <a:pt x="1" y="1"/>
                </a:moveTo>
                <a:lnTo>
                  <a:pt x="1" y="92357"/>
                </a:lnTo>
                <a:lnTo>
                  <a:pt x="92358" y="92357"/>
                </a:lnTo>
                <a:lnTo>
                  <a:pt x="9235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p61"/>
          <p:cNvSpPr/>
          <p:nvPr/>
        </p:nvSpPr>
        <p:spPr>
          <a:xfrm>
            <a:off x="2660088" y="1528409"/>
            <a:ext cx="83286" cy="83286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3" name="Google Shape;1783;p61"/>
          <p:cNvSpPr/>
          <p:nvPr/>
        </p:nvSpPr>
        <p:spPr>
          <a:xfrm>
            <a:off x="2845717" y="1530687"/>
            <a:ext cx="600135" cy="81778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4" name="Google Shape;1784;p61"/>
          <p:cNvGrpSpPr/>
          <p:nvPr/>
        </p:nvGrpSpPr>
        <p:grpSpPr>
          <a:xfrm>
            <a:off x="-550306" y="-669558"/>
            <a:ext cx="1482115" cy="1481730"/>
            <a:chOff x="3372319" y="4143117"/>
            <a:chExt cx="1482115" cy="1481730"/>
          </a:xfrm>
        </p:grpSpPr>
        <p:sp>
          <p:nvSpPr>
            <p:cNvPr id="1785" name="Google Shape;1785;p61"/>
            <p:cNvSpPr/>
            <p:nvPr/>
          </p:nvSpPr>
          <p:spPr>
            <a:xfrm>
              <a:off x="3372319" y="4143117"/>
              <a:ext cx="1482115" cy="1481730"/>
            </a:xfrm>
            <a:custGeom>
              <a:rect b="b" l="l" r="r" t="t"/>
              <a:pathLst>
                <a:path extrusionOk="0" h="46185" w="46197">
                  <a:moveTo>
                    <a:pt x="23099" y="191"/>
                  </a:moveTo>
                  <a:cubicBezTo>
                    <a:pt x="35719" y="191"/>
                    <a:pt x="45994" y="10466"/>
                    <a:pt x="45994" y="23087"/>
                  </a:cubicBezTo>
                  <a:cubicBezTo>
                    <a:pt x="45994" y="35719"/>
                    <a:pt x="35719" y="45994"/>
                    <a:pt x="23099" y="45994"/>
                  </a:cubicBezTo>
                  <a:cubicBezTo>
                    <a:pt x="10466" y="45994"/>
                    <a:pt x="203" y="35719"/>
                    <a:pt x="203" y="23087"/>
                  </a:cubicBezTo>
                  <a:cubicBezTo>
                    <a:pt x="203" y="10466"/>
                    <a:pt x="10466" y="191"/>
                    <a:pt x="23099" y="191"/>
                  </a:cubicBezTo>
                  <a:close/>
                  <a:moveTo>
                    <a:pt x="23099" y="0"/>
                  </a:moveTo>
                  <a:cubicBezTo>
                    <a:pt x="10359" y="0"/>
                    <a:pt x="0" y="10359"/>
                    <a:pt x="0" y="23087"/>
                  </a:cubicBezTo>
                  <a:cubicBezTo>
                    <a:pt x="0" y="35826"/>
                    <a:pt x="10359" y="46185"/>
                    <a:pt x="23099" y="46185"/>
                  </a:cubicBezTo>
                  <a:cubicBezTo>
                    <a:pt x="35826" y="46185"/>
                    <a:pt x="46197" y="35826"/>
                    <a:pt x="46197" y="23087"/>
                  </a:cubicBezTo>
                  <a:cubicBezTo>
                    <a:pt x="46197" y="10359"/>
                    <a:pt x="35838" y="0"/>
                    <a:pt x="23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61"/>
            <p:cNvSpPr/>
            <p:nvPr/>
          </p:nvSpPr>
          <p:spPr>
            <a:xfrm>
              <a:off x="3416240" y="4187038"/>
              <a:ext cx="1394273" cy="1393888"/>
            </a:xfrm>
            <a:custGeom>
              <a:rect b="b" l="l" r="r" t="t"/>
              <a:pathLst>
                <a:path extrusionOk="0" h="43447" w="43459">
                  <a:moveTo>
                    <a:pt x="21730" y="191"/>
                  </a:moveTo>
                  <a:cubicBezTo>
                    <a:pt x="33600" y="191"/>
                    <a:pt x="43256" y="9847"/>
                    <a:pt x="43256" y="21718"/>
                  </a:cubicBezTo>
                  <a:cubicBezTo>
                    <a:pt x="43256" y="33600"/>
                    <a:pt x="33600" y="43256"/>
                    <a:pt x="21730" y="43256"/>
                  </a:cubicBezTo>
                  <a:cubicBezTo>
                    <a:pt x="9859" y="43256"/>
                    <a:pt x="203" y="33600"/>
                    <a:pt x="203" y="21718"/>
                  </a:cubicBezTo>
                  <a:cubicBezTo>
                    <a:pt x="203" y="9847"/>
                    <a:pt x="9859" y="191"/>
                    <a:pt x="21730" y="191"/>
                  </a:cubicBezTo>
                  <a:close/>
                  <a:moveTo>
                    <a:pt x="21730" y="1"/>
                  </a:moveTo>
                  <a:cubicBezTo>
                    <a:pt x="9752" y="1"/>
                    <a:pt x="1" y="9740"/>
                    <a:pt x="1" y="21718"/>
                  </a:cubicBezTo>
                  <a:cubicBezTo>
                    <a:pt x="1" y="33707"/>
                    <a:pt x="9752" y="43446"/>
                    <a:pt x="21730" y="43446"/>
                  </a:cubicBezTo>
                  <a:cubicBezTo>
                    <a:pt x="33707" y="43446"/>
                    <a:pt x="43459" y="33707"/>
                    <a:pt x="43459" y="21718"/>
                  </a:cubicBezTo>
                  <a:cubicBezTo>
                    <a:pt x="43459" y="9740"/>
                    <a:pt x="33707" y="1"/>
                    <a:pt x="217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3460161" y="4230959"/>
              <a:ext cx="1306431" cy="1306046"/>
            </a:xfrm>
            <a:custGeom>
              <a:rect b="b" l="l" r="r" t="t"/>
              <a:pathLst>
                <a:path extrusionOk="0" h="40709" w="40721">
                  <a:moveTo>
                    <a:pt x="20361" y="191"/>
                  </a:moveTo>
                  <a:cubicBezTo>
                    <a:pt x="31481" y="191"/>
                    <a:pt x="40518" y="9240"/>
                    <a:pt x="40518" y="20361"/>
                  </a:cubicBezTo>
                  <a:cubicBezTo>
                    <a:pt x="40518" y="31469"/>
                    <a:pt x="31481" y="40518"/>
                    <a:pt x="20361" y="40518"/>
                  </a:cubicBezTo>
                  <a:cubicBezTo>
                    <a:pt x="9240" y="40518"/>
                    <a:pt x="203" y="31469"/>
                    <a:pt x="203" y="20361"/>
                  </a:cubicBezTo>
                  <a:cubicBezTo>
                    <a:pt x="203" y="9240"/>
                    <a:pt x="9240" y="191"/>
                    <a:pt x="20361" y="191"/>
                  </a:cubicBezTo>
                  <a:close/>
                  <a:moveTo>
                    <a:pt x="20361" y="1"/>
                  </a:moveTo>
                  <a:cubicBezTo>
                    <a:pt x="9133" y="1"/>
                    <a:pt x="1" y="9121"/>
                    <a:pt x="1" y="20349"/>
                  </a:cubicBezTo>
                  <a:cubicBezTo>
                    <a:pt x="1" y="31576"/>
                    <a:pt x="9133" y="40708"/>
                    <a:pt x="20361" y="40708"/>
                  </a:cubicBezTo>
                  <a:cubicBezTo>
                    <a:pt x="31588" y="40708"/>
                    <a:pt x="40720" y="31576"/>
                    <a:pt x="40720" y="20349"/>
                  </a:cubicBezTo>
                  <a:cubicBezTo>
                    <a:pt x="40720" y="9133"/>
                    <a:pt x="31588" y="1"/>
                    <a:pt x="203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3455958" y="4274751"/>
              <a:ext cx="1266713" cy="1218686"/>
            </a:xfrm>
            <a:custGeom>
              <a:rect b="b" l="l" r="r" t="t"/>
              <a:pathLst>
                <a:path extrusionOk="0" h="37986" w="39483">
                  <a:moveTo>
                    <a:pt x="20492" y="196"/>
                  </a:moveTo>
                  <a:cubicBezTo>
                    <a:pt x="30862" y="208"/>
                    <a:pt x="39268" y="8613"/>
                    <a:pt x="39280" y="18984"/>
                  </a:cubicBezTo>
                  <a:cubicBezTo>
                    <a:pt x="39280" y="26592"/>
                    <a:pt x="34708" y="33438"/>
                    <a:pt x="27683" y="36355"/>
                  </a:cubicBezTo>
                  <a:cubicBezTo>
                    <a:pt x="25358" y="37316"/>
                    <a:pt x="22916" y="37784"/>
                    <a:pt x="20496" y="37784"/>
                  </a:cubicBezTo>
                  <a:cubicBezTo>
                    <a:pt x="15604" y="37784"/>
                    <a:pt x="10797" y="35875"/>
                    <a:pt x="7204" y="32283"/>
                  </a:cubicBezTo>
                  <a:cubicBezTo>
                    <a:pt x="1823" y="26901"/>
                    <a:pt x="215" y="18817"/>
                    <a:pt x="3132" y="11792"/>
                  </a:cubicBezTo>
                  <a:cubicBezTo>
                    <a:pt x="6037" y="4779"/>
                    <a:pt x="12884" y="196"/>
                    <a:pt x="20492" y="196"/>
                  </a:cubicBezTo>
                  <a:close/>
                  <a:moveTo>
                    <a:pt x="20497" y="0"/>
                  </a:moveTo>
                  <a:cubicBezTo>
                    <a:pt x="15553" y="0"/>
                    <a:pt x="10694" y="1932"/>
                    <a:pt x="7061" y="5565"/>
                  </a:cubicBezTo>
                  <a:cubicBezTo>
                    <a:pt x="1632" y="10995"/>
                    <a:pt x="1" y="19162"/>
                    <a:pt x="2942" y="26258"/>
                  </a:cubicBezTo>
                  <a:cubicBezTo>
                    <a:pt x="5883" y="33354"/>
                    <a:pt x="12812" y="37986"/>
                    <a:pt x="20492" y="37986"/>
                  </a:cubicBezTo>
                  <a:cubicBezTo>
                    <a:pt x="30969" y="37962"/>
                    <a:pt x="39470" y="29473"/>
                    <a:pt x="39482" y="18996"/>
                  </a:cubicBezTo>
                  <a:cubicBezTo>
                    <a:pt x="39482" y="11304"/>
                    <a:pt x="34851" y="4387"/>
                    <a:pt x="27754" y="1446"/>
                  </a:cubicBezTo>
                  <a:cubicBezTo>
                    <a:pt x="25406" y="473"/>
                    <a:pt x="22941" y="0"/>
                    <a:pt x="204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3503344" y="4318608"/>
              <a:ext cx="1175374" cy="1130908"/>
            </a:xfrm>
            <a:custGeom>
              <a:rect b="b" l="l" r="r" t="t"/>
              <a:pathLst>
                <a:path extrusionOk="0" h="35250" w="36636">
                  <a:moveTo>
                    <a:pt x="19015" y="198"/>
                  </a:moveTo>
                  <a:cubicBezTo>
                    <a:pt x="28635" y="210"/>
                    <a:pt x="36433" y="8008"/>
                    <a:pt x="36433" y="17617"/>
                  </a:cubicBezTo>
                  <a:cubicBezTo>
                    <a:pt x="36433" y="24665"/>
                    <a:pt x="32195" y="31023"/>
                    <a:pt x="25682" y="33726"/>
                  </a:cubicBezTo>
                  <a:cubicBezTo>
                    <a:pt x="23528" y="34616"/>
                    <a:pt x="21266" y="35049"/>
                    <a:pt x="19024" y="35049"/>
                  </a:cubicBezTo>
                  <a:cubicBezTo>
                    <a:pt x="14488" y="35049"/>
                    <a:pt x="10030" y="33278"/>
                    <a:pt x="6692" y="29940"/>
                  </a:cubicBezTo>
                  <a:cubicBezTo>
                    <a:pt x="1703" y="24963"/>
                    <a:pt x="215" y="17462"/>
                    <a:pt x="2917" y="10949"/>
                  </a:cubicBezTo>
                  <a:cubicBezTo>
                    <a:pt x="5608" y="4436"/>
                    <a:pt x="11966" y="198"/>
                    <a:pt x="19015" y="198"/>
                  </a:cubicBezTo>
                  <a:close/>
                  <a:moveTo>
                    <a:pt x="19021" y="1"/>
                  </a:moveTo>
                  <a:cubicBezTo>
                    <a:pt x="14435" y="1"/>
                    <a:pt x="9927" y="1793"/>
                    <a:pt x="6549" y="5163"/>
                  </a:cubicBezTo>
                  <a:cubicBezTo>
                    <a:pt x="1512" y="10199"/>
                    <a:pt x="0" y="17783"/>
                    <a:pt x="2727" y="24367"/>
                  </a:cubicBezTo>
                  <a:cubicBezTo>
                    <a:pt x="5465" y="30952"/>
                    <a:pt x="11883" y="35250"/>
                    <a:pt x="19015" y="35250"/>
                  </a:cubicBezTo>
                  <a:cubicBezTo>
                    <a:pt x="28742" y="35238"/>
                    <a:pt x="36624" y="27356"/>
                    <a:pt x="36636" y="17617"/>
                  </a:cubicBezTo>
                  <a:cubicBezTo>
                    <a:pt x="36636" y="10497"/>
                    <a:pt x="32338" y="4067"/>
                    <a:pt x="25754" y="1341"/>
                  </a:cubicBezTo>
                  <a:cubicBezTo>
                    <a:pt x="23575" y="439"/>
                    <a:pt x="21289" y="1"/>
                    <a:pt x="190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61"/>
            <p:cNvSpPr/>
            <p:nvPr/>
          </p:nvSpPr>
          <p:spPr>
            <a:xfrm>
              <a:off x="3550698" y="4362497"/>
              <a:ext cx="1084100" cy="1043098"/>
            </a:xfrm>
            <a:custGeom>
              <a:rect b="b" l="l" r="r" t="t"/>
              <a:pathLst>
                <a:path extrusionOk="0" h="32513" w="33791">
                  <a:moveTo>
                    <a:pt x="17539" y="199"/>
                  </a:moveTo>
                  <a:cubicBezTo>
                    <a:pt x="26397" y="211"/>
                    <a:pt x="33588" y="7390"/>
                    <a:pt x="33588" y="16249"/>
                  </a:cubicBezTo>
                  <a:cubicBezTo>
                    <a:pt x="33588" y="22749"/>
                    <a:pt x="29683" y="28607"/>
                    <a:pt x="23682" y="31084"/>
                  </a:cubicBezTo>
                  <a:cubicBezTo>
                    <a:pt x="21693" y="31909"/>
                    <a:pt x="19604" y="32310"/>
                    <a:pt x="17533" y="32310"/>
                  </a:cubicBezTo>
                  <a:cubicBezTo>
                    <a:pt x="13357" y="32310"/>
                    <a:pt x="9252" y="30679"/>
                    <a:pt x="6180" y="27607"/>
                  </a:cubicBezTo>
                  <a:cubicBezTo>
                    <a:pt x="1596" y="23011"/>
                    <a:pt x="215" y="16106"/>
                    <a:pt x="2703" y="10105"/>
                  </a:cubicBezTo>
                  <a:cubicBezTo>
                    <a:pt x="5192" y="4104"/>
                    <a:pt x="11038" y="199"/>
                    <a:pt x="17539" y="199"/>
                  </a:cubicBezTo>
                  <a:close/>
                  <a:moveTo>
                    <a:pt x="17544" y="0"/>
                  </a:moveTo>
                  <a:cubicBezTo>
                    <a:pt x="13314" y="0"/>
                    <a:pt x="9156" y="1652"/>
                    <a:pt x="6049" y="4759"/>
                  </a:cubicBezTo>
                  <a:cubicBezTo>
                    <a:pt x="1394" y="9414"/>
                    <a:pt x="1" y="16403"/>
                    <a:pt x="2525" y="22476"/>
                  </a:cubicBezTo>
                  <a:cubicBezTo>
                    <a:pt x="5037" y="28548"/>
                    <a:pt x="10966" y="32513"/>
                    <a:pt x="17539" y="32513"/>
                  </a:cubicBezTo>
                  <a:cubicBezTo>
                    <a:pt x="26516" y="32501"/>
                    <a:pt x="33779" y="25226"/>
                    <a:pt x="33791" y="16249"/>
                  </a:cubicBezTo>
                  <a:cubicBezTo>
                    <a:pt x="33791" y="9676"/>
                    <a:pt x="29826" y="3747"/>
                    <a:pt x="23754" y="1235"/>
                  </a:cubicBezTo>
                  <a:cubicBezTo>
                    <a:pt x="21745" y="404"/>
                    <a:pt x="19636" y="0"/>
                    <a:pt x="175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61"/>
            <p:cNvSpPr/>
            <p:nvPr/>
          </p:nvSpPr>
          <p:spPr>
            <a:xfrm>
              <a:off x="3598084" y="4406354"/>
              <a:ext cx="992793" cy="955321"/>
            </a:xfrm>
            <a:custGeom>
              <a:rect b="b" l="l" r="r" t="t"/>
              <a:pathLst>
                <a:path extrusionOk="0" h="29777" w="30945">
                  <a:moveTo>
                    <a:pt x="16062" y="201"/>
                  </a:moveTo>
                  <a:cubicBezTo>
                    <a:pt x="24170" y="213"/>
                    <a:pt x="30742" y="6773"/>
                    <a:pt x="30754" y="14894"/>
                  </a:cubicBezTo>
                  <a:cubicBezTo>
                    <a:pt x="30754" y="20835"/>
                    <a:pt x="27170" y="26181"/>
                    <a:pt x="21681" y="28455"/>
                  </a:cubicBezTo>
                  <a:cubicBezTo>
                    <a:pt x="19862" y="29209"/>
                    <a:pt x="17950" y="29575"/>
                    <a:pt x="16055" y="29575"/>
                  </a:cubicBezTo>
                  <a:cubicBezTo>
                    <a:pt x="12235" y="29575"/>
                    <a:pt x="8481" y="28085"/>
                    <a:pt x="5679" y="25276"/>
                  </a:cubicBezTo>
                  <a:cubicBezTo>
                    <a:pt x="1476" y="21073"/>
                    <a:pt x="214" y="14751"/>
                    <a:pt x="2488" y="9262"/>
                  </a:cubicBezTo>
                  <a:cubicBezTo>
                    <a:pt x="4763" y="3773"/>
                    <a:pt x="10120" y="201"/>
                    <a:pt x="16062" y="201"/>
                  </a:cubicBezTo>
                  <a:close/>
                  <a:moveTo>
                    <a:pt x="16066" y="1"/>
                  </a:moveTo>
                  <a:cubicBezTo>
                    <a:pt x="12191" y="1"/>
                    <a:pt x="8381" y="1512"/>
                    <a:pt x="5536" y="4357"/>
                  </a:cubicBezTo>
                  <a:cubicBezTo>
                    <a:pt x="1274" y="8619"/>
                    <a:pt x="0" y="15024"/>
                    <a:pt x="2310" y="20585"/>
                  </a:cubicBezTo>
                  <a:cubicBezTo>
                    <a:pt x="4608" y="26145"/>
                    <a:pt x="10037" y="29776"/>
                    <a:pt x="16062" y="29776"/>
                  </a:cubicBezTo>
                  <a:cubicBezTo>
                    <a:pt x="24277" y="29764"/>
                    <a:pt x="30933" y="23109"/>
                    <a:pt x="30944" y="14882"/>
                  </a:cubicBezTo>
                  <a:cubicBezTo>
                    <a:pt x="30944" y="8869"/>
                    <a:pt x="27325" y="3440"/>
                    <a:pt x="21753" y="1130"/>
                  </a:cubicBezTo>
                  <a:cubicBezTo>
                    <a:pt x="19914" y="370"/>
                    <a:pt x="17982" y="1"/>
                    <a:pt x="16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61"/>
            <p:cNvSpPr/>
            <p:nvPr/>
          </p:nvSpPr>
          <p:spPr>
            <a:xfrm>
              <a:off x="3645437" y="4450339"/>
              <a:ext cx="901518" cy="867415"/>
            </a:xfrm>
            <a:custGeom>
              <a:rect b="b" l="l" r="r" t="t"/>
              <a:pathLst>
                <a:path extrusionOk="0" h="27037" w="28100">
                  <a:moveTo>
                    <a:pt x="14586" y="199"/>
                  </a:moveTo>
                  <a:cubicBezTo>
                    <a:pt x="21944" y="199"/>
                    <a:pt x="27897" y="6164"/>
                    <a:pt x="27909" y="13523"/>
                  </a:cubicBezTo>
                  <a:cubicBezTo>
                    <a:pt x="27909" y="18904"/>
                    <a:pt x="24658" y="23762"/>
                    <a:pt x="19681" y="25822"/>
                  </a:cubicBezTo>
                  <a:cubicBezTo>
                    <a:pt x="18031" y="26505"/>
                    <a:pt x="16299" y="26837"/>
                    <a:pt x="14581" y="26837"/>
                  </a:cubicBezTo>
                  <a:cubicBezTo>
                    <a:pt x="11118" y="26837"/>
                    <a:pt x="7714" y="25487"/>
                    <a:pt x="5168" y="22940"/>
                  </a:cubicBezTo>
                  <a:cubicBezTo>
                    <a:pt x="1358" y="19130"/>
                    <a:pt x="215" y="13392"/>
                    <a:pt x="2275" y="8415"/>
                  </a:cubicBezTo>
                  <a:cubicBezTo>
                    <a:pt x="4334" y="3438"/>
                    <a:pt x="9192" y="199"/>
                    <a:pt x="14586" y="199"/>
                  </a:cubicBezTo>
                  <a:close/>
                  <a:moveTo>
                    <a:pt x="14581" y="1"/>
                  </a:moveTo>
                  <a:cubicBezTo>
                    <a:pt x="11067" y="1"/>
                    <a:pt x="7612" y="1375"/>
                    <a:pt x="5025" y="3962"/>
                  </a:cubicBezTo>
                  <a:cubicBezTo>
                    <a:pt x="1155" y="7819"/>
                    <a:pt x="0" y="13642"/>
                    <a:pt x="2096" y="18690"/>
                  </a:cubicBezTo>
                  <a:cubicBezTo>
                    <a:pt x="4191" y="23738"/>
                    <a:pt x="9121" y="27036"/>
                    <a:pt x="14586" y="27036"/>
                  </a:cubicBezTo>
                  <a:cubicBezTo>
                    <a:pt x="22051" y="27024"/>
                    <a:pt x="28099" y="20976"/>
                    <a:pt x="28099" y="13523"/>
                  </a:cubicBezTo>
                  <a:cubicBezTo>
                    <a:pt x="28099" y="8046"/>
                    <a:pt x="24813" y="3116"/>
                    <a:pt x="19753" y="1033"/>
                  </a:cubicBezTo>
                  <a:cubicBezTo>
                    <a:pt x="18080" y="338"/>
                    <a:pt x="16323" y="1"/>
                    <a:pt x="145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61"/>
            <p:cNvSpPr/>
            <p:nvPr/>
          </p:nvSpPr>
          <p:spPr>
            <a:xfrm>
              <a:off x="3692791" y="4494228"/>
              <a:ext cx="810211" cy="779573"/>
            </a:xfrm>
            <a:custGeom>
              <a:rect b="b" l="l" r="r" t="t"/>
              <a:pathLst>
                <a:path extrusionOk="0" h="24299" w="25254">
                  <a:moveTo>
                    <a:pt x="13110" y="201"/>
                  </a:moveTo>
                  <a:cubicBezTo>
                    <a:pt x="19706" y="201"/>
                    <a:pt x="25052" y="5547"/>
                    <a:pt x="25063" y="12155"/>
                  </a:cubicBezTo>
                  <a:cubicBezTo>
                    <a:pt x="25063" y="16988"/>
                    <a:pt x="22146" y="21346"/>
                    <a:pt x="17682" y="23192"/>
                  </a:cubicBezTo>
                  <a:cubicBezTo>
                    <a:pt x="16202" y="23803"/>
                    <a:pt x="14648" y="24101"/>
                    <a:pt x="13107" y="24101"/>
                  </a:cubicBezTo>
                  <a:cubicBezTo>
                    <a:pt x="9997" y="24101"/>
                    <a:pt x="6941" y="22889"/>
                    <a:pt x="4656" y="20596"/>
                  </a:cubicBezTo>
                  <a:cubicBezTo>
                    <a:pt x="1239" y="17179"/>
                    <a:pt x="215" y="12035"/>
                    <a:pt x="2061" y="7571"/>
                  </a:cubicBezTo>
                  <a:cubicBezTo>
                    <a:pt x="3918" y="3106"/>
                    <a:pt x="8276" y="201"/>
                    <a:pt x="13110" y="201"/>
                  </a:cubicBezTo>
                  <a:close/>
                  <a:moveTo>
                    <a:pt x="13108" y="0"/>
                  </a:moveTo>
                  <a:cubicBezTo>
                    <a:pt x="9944" y="0"/>
                    <a:pt x="6838" y="1234"/>
                    <a:pt x="4513" y="3558"/>
                  </a:cubicBezTo>
                  <a:cubicBezTo>
                    <a:pt x="1049" y="7035"/>
                    <a:pt x="1" y="12262"/>
                    <a:pt x="1882" y="16798"/>
                  </a:cubicBezTo>
                  <a:cubicBezTo>
                    <a:pt x="3763" y="21334"/>
                    <a:pt x="8192" y="24299"/>
                    <a:pt x="13110" y="24299"/>
                  </a:cubicBezTo>
                  <a:cubicBezTo>
                    <a:pt x="19813" y="24287"/>
                    <a:pt x="25254" y="18858"/>
                    <a:pt x="25254" y="12155"/>
                  </a:cubicBezTo>
                  <a:cubicBezTo>
                    <a:pt x="25254" y="7237"/>
                    <a:pt x="22301" y="2808"/>
                    <a:pt x="17765" y="927"/>
                  </a:cubicBezTo>
                  <a:cubicBezTo>
                    <a:pt x="16258" y="304"/>
                    <a:pt x="14676" y="0"/>
                    <a:pt x="13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61"/>
            <p:cNvSpPr/>
            <p:nvPr/>
          </p:nvSpPr>
          <p:spPr>
            <a:xfrm>
              <a:off x="3740177" y="4538084"/>
              <a:ext cx="719290" cy="691795"/>
            </a:xfrm>
            <a:custGeom>
              <a:rect b="b" l="l" r="r" t="t"/>
              <a:pathLst>
                <a:path extrusionOk="0" h="21563" w="22420">
                  <a:moveTo>
                    <a:pt x="11633" y="191"/>
                  </a:moveTo>
                  <a:cubicBezTo>
                    <a:pt x="17479" y="203"/>
                    <a:pt x="22205" y="4942"/>
                    <a:pt x="22217" y="10776"/>
                  </a:cubicBezTo>
                  <a:cubicBezTo>
                    <a:pt x="22217" y="15062"/>
                    <a:pt x="19634" y="18919"/>
                    <a:pt x="15681" y="20563"/>
                  </a:cubicBezTo>
                  <a:cubicBezTo>
                    <a:pt x="14374" y="21102"/>
                    <a:pt x="13002" y="21364"/>
                    <a:pt x="11642" y="21364"/>
                  </a:cubicBezTo>
                  <a:cubicBezTo>
                    <a:pt x="8886" y="21364"/>
                    <a:pt x="6176" y="20289"/>
                    <a:pt x="4144" y="18265"/>
                  </a:cubicBezTo>
                  <a:cubicBezTo>
                    <a:pt x="1119" y="15240"/>
                    <a:pt x="215" y="10692"/>
                    <a:pt x="1858" y="6728"/>
                  </a:cubicBezTo>
                  <a:cubicBezTo>
                    <a:pt x="3489" y="2775"/>
                    <a:pt x="7346" y="191"/>
                    <a:pt x="11633" y="191"/>
                  </a:cubicBezTo>
                  <a:close/>
                  <a:moveTo>
                    <a:pt x="11626" y="1"/>
                  </a:moveTo>
                  <a:cubicBezTo>
                    <a:pt x="8821" y="1"/>
                    <a:pt x="6062" y="1094"/>
                    <a:pt x="4001" y="3156"/>
                  </a:cubicBezTo>
                  <a:cubicBezTo>
                    <a:pt x="917" y="6239"/>
                    <a:pt x="0" y="10883"/>
                    <a:pt x="1667" y="14907"/>
                  </a:cubicBezTo>
                  <a:cubicBezTo>
                    <a:pt x="3334" y="18943"/>
                    <a:pt x="7275" y="21563"/>
                    <a:pt x="11633" y="21563"/>
                  </a:cubicBezTo>
                  <a:cubicBezTo>
                    <a:pt x="17586" y="21563"/>
                    <a:pt x="22408" y="16729"/>
                    <a:pt x="22420" y="10788"/>
                  </a:cubicBezTo>
                  <a:cubicBezTo>
                    <a:pt x="22420" y="6418"/>
                    <a:pt x="19788" y="2489"/>
                    <a:pt x="15752" y="822"/>
                  </a:cubicBezTo>
                  <a:cubicBezTo>
                    <a:pt x="14418" y="270"/>
                    <a:pt x="13017" y="1"/>
                    <a:pt x="116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61"/>
            <p:cNvSpPr/>
            <p:nvPr/>
          </p:nvSpPr>
          <p:spPr>
            <a:xfrm>
              <a:off x="3787531" y="4581973"/>
              <a:ext cx="628015" cy="603985"/>
            </a:xfrm>
            <a:custGeom>
              <a:rect b="b" l="l" r="r" t="t"/>
              <a:pathLst>
                <a:path extrusionOk="0" h="18826" w="19575">
                  <a:moveTo>
                    <a:pt x="10157" y="192"/>
                  </a:moveTo>
                  <a:cubicBezTo>
                    <a:pt x="15241" y="204"/>
                    <a:pt x="19372" y="4324"/>
                    <a:pt x="19372" y="9408"/>
                  </a:cubicBezTo>
                  <a:cubicBezTo>
                    <a:pt x="19372" y="13146"/>
                    <a:pt x="17122" y="16504"/>
                    <a:pt x="13681" y="17932"/>
                  </a:cubicBezTo>
                  <a:cubicBezTo>
                    <a:pt x="12544" y="18405"/>
                    <a:pt x="11349" y="18634"/>
                    <a:pt x="10164" y="18634"/>
                  </a:cubicBezTo>
                  <a:cubicBezTo>
                    <a:pt x="7764" y="18634"/>
                    <a:pt x="5402" y="17694"/>
                    <a:pt x="3632" y="15932"/>
                  </a:cubicBezTo>
                  <a:cubicBezTo>
                    <a:pt x="1001" y="13289"/>
                    <a:pt x="215" y="9336"/>
                    <a:pt x="1644" y="5883"/>
                  </a:cubicBezTo>
                  <a:cubicBezTo>
                    <a:pt x="3060" y="2442"/>
                    <a:pt x="6430" y="192"/>
                    <a:pt x="10157" y="192"/>
                  </a:cubicBezTo>
                  <a:close/>
                  <a:moveTo>
                    <a:pt x="10152" y="0"/>
                  </a:moveTo>
                  <a:cubicBezTo>
                    <a:pt x="7705" y="0"/>
                    <a:pt x="5300" y="953"/>
                    <a:pt x="3501" y="2752"/>
                  </a:cubicBezTo>
                  <a:cubicBezTo>
                    <a:pt x="810" y="5455"/>
                    <a:pt x="1" y="9503"/>
                    <a:pt x="1453" y="13015"/>
                  </a:cubicBezTo>
                  <a:cubicBezTo>
                    <a:pt x="2918" y="16539"/>
                    <a:pt x="6347" y="18825"/>
                    <a:pt x="10157" y="18825"/>
                  </a:cubicBezTo>
                  <a:cubicBezTo>
                    <a:pt x="15348" y="18825"/>
                    <a:pt x="19563" y="14611"/>
                    <a:pt x="19574" y="9408"/>
                  </a:cubicBezTo>
                  <a:cubicBezTo>
                    <a:pt x="19574" y="5610"/>
                    <a:pt x="17277" y="2169"/>
                    <a:pt x="13752" y="716"/>
                  </a:cubicBezTo>
                  <a:cubicBezTo>
                    <a:pt x="12588" y="235"/>
                    <a:pt x="11365" y="0"/>
                    <a:pt x="101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61"/>
            <p:cNvSpPr/>
            <p:nvPr/>
          </p:nvSpPr>
          <p:spPr>
            <a:xfrm>
              <a:off x="3834885" y="4625862"/>
              <a:ext cx="536740" cy="516175"/>
            </a:xfrm>
            <a:custGeom>
              <a:rect b="b" l="l" r="r" t="t"/>
              <a:pathLst>
                <a:path extrusionOk="0" h="16089" w="16730">
                  <a:moveTo>
                    <a:pt x="8681" y="193"/>
                  </a:moveTo>
                  <a:cubicBezTo>
                    <a:pt x="13014" y="205"/>
                    <a:pt x="16527" y="3718"/>
                    <a:pt x="16527" y="8052"/>
                  </a:cubicBezTo>
                  <a:cubicBezTo>
                    <a:pt x="16527" y="11219"/>
                    <a:pt x="14622" y="14088"/>
                    <a:pt x="11681" y="15302"/>
                  </a:cubicBezTo>
                  <a:cubicBezTo>
                    <a:pt x="10713" y="15704"/>
                    <a:pt x="9696" y="15898"/>
                    <a:pt x="8688" y="15898"/>
                  </a:cubicBezTo>
                  <a:cubicBezTo>
                    <a:pt x="6643" y="15898"/>
                    <a:pt x="4631" y="15099"/>
                    <a:pt x="3132" y="13600"/>
                  </a:cubicBezTo>
                  <a:cubicBezTo>
                    <a:pt x="882" y="11350"/>
                    <a:pt x="215" y="7980"/>
                    <a:pt x="1430" y="5039"/>
                  </a:cubicBezTo>
                  <a:cubicBezTo>
                    <a:pt x="2644" y="2110"/>
                    <a:pt x="5502" y="193"/>
                    <a:pt x="8681" y="193"/>
                  </a:cubicBezTo>
                  <a:close/>
                  <a:moveTo>
                    <a:pt x="8678" y="0"/>
                  </a:moveTo>
                  <a:cubicBezTo>
                    <a:pt x="6585" y="0"/>
                    <a:pt x="4526" y="815"/>
                    <a:pt x="2989" y="2360"/>
                  </a:cubicBezTo>
                  <a:cubicBezTo>
                    <a:pt x="692" y="4658"/>
                    <a:pt x="1" y="8123"/>
                    <a:pt x="1251" y="11123"/>
                  </a:cubicBezTo>
                  <a:cubicBezTo>
                    <a:pt x="2489" y="14136"/>
                    <a:pt x="5430" y="16088"/>
                    <a:pt x="8681" y="16088"/>
                  </a:cubicBezTo>
                  <a:cubicBezTo>
                    <a:pt x="13122" y="16088"/>
                    <a:pt x="16717" y="12493"/>
                    <a:pt x="16729" y="8052"/>
                  </a:cubicBezTo>
                  <a:cubicBezTo>
                    <a:pt x="16729" y="4789"/>
                    <a:pt x="14765" y="1860"/>
                    <a:pt x="11752" y="610"/>
                  </a:cubicBezTo>
                  <a:cubicBezTo>
                    <a:pt x="10759" y="200"/>
                    <a:pt x="9714" y="0"/>
                    <a:pt x="86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61"/>
            <p:cNvSpPr/>
            <p:nvPr/>
          </p:nvSpPr>
          <p:spPr>
            <a:xfrm>
              <a:off x="3882270" y="4669558"/>
              <a:ext cx="445401" cy="428558"/>
            </a:xfrm>
            <a:custGeom>
              <a:rect b="b" l="l" r="r" t="t"/>
              <a:pathLst>
                <a:path extrusionOk="0" h="13358" w="13883">
                  <a:moveTo>
                    <a:pt x="7204" y="201"/>
                  </a:moveTo>
                  <a:cubicBezTo>
                    <a:pt x="10775" y="201"/>
                    <a:pt x="13681" y="3106"/>
                    <a:pt x="13681" y="6690"/>
                  </a:cubicBezTo>
                  <a:cubicBezTo>
                    <a:pt x="13681" y="9309"/>
                    <a:pt x="12109" y="11666"/>
                    <a:pt x="9680" y="12666"/>
                  </a:cubicBezTo>
                  <a:cubicBezTo>
                    <a:pt x="8879" y="13002"/>
                    <a:pt x="8037" y="13165"/>
                    <a:pt x="7202" y="13165"/>
                  </a:cubicBezTo>
                  <a:cubicBezTo>
                    <a:pt x="5518" y="13165"/>
                    <a:pt x="3861" y="12503"/>
                    <a:pt x="2620" y="11262"/>
                  </a:cubicBezTo>
                  <a:cubicBezTo>
                    <a:pt x="762" y="9416"/>
                    <a:pt x="215" y="6630"/>
                    <a:pt x="1215" y="4201"/>
                  </a:cubicBezTo>
                  <a:cubicBezTo>
                    <a:pt x="2215" y="1784"/>
                    <a:pt x="4584" y="201"/>
                    <a:pt x="7204" y="201"/>
                  </a:cubicBezTo>
                  <a:close/>
                  <a:moveTo>
                    <a:pt x="7202" y="0"/>
                  </a:moveTo>
                  <a:cubicBezTo>
                    <a:pt x="5467" y="0"/>
                    <a:pt x="3759" y="681"/>
                    <a:pt x="2477" y="1963"/>
                  </a:cubicBezTo>
                  <a:cubicBezTo>
                    <a:pt x="572" y="3868"/>
                    <a:pt x="0" y="6749"/>
                    <a:pt x="1036" y="9237"/>
                  </a:cubicBezTo>
                  <a:cubicBezTo>
                    <a:pt x="2056" y="11729"/>
                    <a:pt x="4483" y="13357"/>
                    <a:pt x="7174" y="13357"/>
                  </a:cubicBezTo>
                  <a:cubicBezTo>
                    <a:pt x="7184" y="13357"/>
                    <a:pt x="7194" y="13357"/>
                    <a:pt x="7204" y="13357"/>
                  </a:cubicBezTo>
                  <a:cubicBezTo>
                    <a:pt x="10895" y="13357"/>
                    <a:pt x="13871" y="10369"/>
                    <a:pt x="13883" y="6690"/>
                  </a:cubicBezTo>
                  <a:cubicBezTo>
                    <a:pt x="13883" y="3987"/>
                    <a:pt x="12252" y="1546"/>
                    <a:pt x="9752" y="510"/>
                  </a:cubicBezTo>
                  <a:cubicBezTo>
                    <a:pt x="8927" y="167"/>
                    <a:pt x="8062" y="0"/>
                    <a:pt x="7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61"/>
            <p:cNvSpPr/>
            <p:nvPr/>
          </p:nvSpPr>
          <p:spPr>
            <a:xfrm>
              <a:off x="3929624" y="4713511"/>
              <a:ext cx="354127" cy="341037"/>
            </a:xfrm>
            <a:custGeom>
              <a:rect b="b" l="l" r="r" t="t"/>
              <a:pathLst>
                <a:path extrusionOk="0" h="10630" w="11038">
                  <a:moveTo>
                    <a:pt x="5728" y="200"/>
                  </a:moveTo>
                  <a:cubicBezTo>
                    <a:pt x="8549" y="200"/>
                    <a:pt x="10835" y="2486"/>
                    <a:pt x="10835" y="5308"/>
                  </a:cubicBezTo>
                  <a:cubicBezTo>
                    <a:pt x="10835" y="7379"/>
                    <a:pt x="9597" y="9249"/>
                    <a:pt x="7680" y="10034"/>
                  </a:cubicBezTo>
                  <a:cubicBezTo>
                    <a:pt x="7048" y="10299"/>
                    <a:pt x="6384" y="10427"/>
                    <a:pt x="5725" y="10427"/>
                  </a:cubicBezTo>
                  <a:cubicBezTo>
                    <a:pt x="4395" y="10427"/>
                    <a:pt x="3087" y="9906"/>
                    <a:pt x="2108" y="8927"/>
                  </a:cubicBezTo>
                  <a:cubicBezTo>
                    <a:pt x="644" y="7463"/>
                    <a:pt x="215" y="5272"/>
                    <a:pt x="1001" y="3355"/>
                  </a:cubicBezTo>
                  <a:cubicBezTo>
                    <a:pt x="1799" y="1450"/>
                    <a:pt x="3656" y="200"/>
                    <a:pt x="5728" y="200"/>
                  </a:cubicBezTo>
                  <a:close/>
                  <a:moveTo>
                    <a:pt x="5739" y="0"/>
                  </a:moveTo>
                  <a:cubicBezTo>
                    <a:pt x="4353" y="0"/>
                    <a:pt x="2991" y="543"/>
                    <a:pt x="1977" y="1557"/>
                  </a:cubicBezTo>
                  <a:cubicBezTo>
                    <a:pt x="453" y="3081"/>
                    <a:pt x="1" y="5367"/>
                    <a:pt x="822" y="7344"/>
                  </a:cubicBezTo>
                  <a:cubicBezTo>
                    <a:pt x="1644" y="9332"/>
                    <a:pt x="3584" y="10618"/>
                    <a:pt x="5728" y="10630"/>
                  </a:cubicBezTo>
                  <a:cubicBezTo>
                    <a:pt x="8657" y="10618"/>
                    <a:pt x="11038" y="8248"/>
                    <a:pt x="11038" y="5308"/>
                  </a:cubicBezTo>
                  <a:cubicBezTo>
                    <a:pt x="11038" y="3164"/>
                    <a:pt x="9740" y="1224"/>
                    <a:pt x="7764" y="402"/>
                  </a:cubicBezTo>
                  <a:cubicBezTo>
                    <a:pt x="7108" y="132"/>
                    <a:pt x="6421" y="0"/>
                    <a:pt x="5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61"/>
            <p:cNvSpPr/>
            <p:nvPr/>
          </p:nvSpPr>
          <p:spPr>
            <a:xfrm>
              <a:off x="3944158" y="4757208"/>
              <a:ext cx="295672" cy="253420"/>
            </a:xfrm>
            <a:custGeom>
              <a:rect b="b" l="l" r="r" t="t"/>
              <a:pathLst>
                <a:path extrusionOk="0" h="7899" w="9216">
                  <a:moveTo>
                    <a:pt x="5275" y="207"/>
                  </a:moveTo>
                  <a:cubicBezTo>
                    <a:pt x="7346" y="207"/>
                    <a:pt x="9013" y="1886"/>
                    <a:pt x="9013" y="3958"/>
                  </a:cubicBezTo>
                  <a:cubicBezTo>
                    <a:pt x="9013" y="6213"/>
                    <a:pt x="7172" y="7705"/>
                    <a:pt x="5247" y="7705"/>
                  </a:cubicBezTo>
                  <a:cubicBezTo>
                    <a:pt x="4326" y="7705"/>
                    <a:pt x="3386" y="7363"/>
                    <a:pt x="2620" y="6601"/>
                  </a:cubicBezTo>
                  <a:cubicBezTo>
                    <a:pt x="262" y="4243"/>
                    <a:pt x="1941" y="207"/>
                    <a:pt x="5275" y="207"/>
                  </a:cubicBezTo>
                  <a:close/>
                  <a:moveTo>
                    <a:pt x="5243" y="0"/>
                  </a:moveTo>
                  <a:cubicBezTo>
                    <a:pt x="4275" y="0"/>
                    <a:pt x="3289" y="359"/>
                    <a:pt x="2489" y="1160"/>
                  </a:cubicBezTo>
                  <a:cubicBezTo>
                    <a:pt x="0" y="3648"/>
                    <a:pt x="1762" y="7898"/>
                    <a:pt x="5275" y="7898"/>
                  </a:cubicBezTo>
                  <a:cubicBezTo>
                    <a:pt x="7453" y="7887"/>
                    <a:pt x="9216" y="6124"/>
                    <a:pt x="9216" y="3958"/>
                  </a:cubicBezTo>
                  <a:cubicBezTo>
                    <a:pt x="9216" y="1573"/>
                    <a:pt x="7269" y="0"/>
                    <a:pt x="52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61"/>
            <p:cNvSpPr/>
            <p:nvPr/>
          </p:nvSpPr>
          <p:spPr>
            <a:xfrm>
              <a:off x="4002965" y="4801193"/>
              <a:ext cx="192944" cy="165514"/>
            </a:xfrm>
            <a:custGeom>
              <a:rect b="b" l="l" r="r" t="t"/>
              <a:pathLst>
                <a:path extrusionOk="0" h="5159" w="6014">
                  <a:moveTo>
                    <a:pt x="3442" y="205"/>
                  </a:moveTo>
                  <a:cubicBezTo>
                    <a:pt x="4751" y="205"/>
                    <a:pt x="5811" y="1265"/>
                    <a:pt x="5823" y="2587"/>
                  </a:cubicBezTo>
                  <a:cubicBezTo>
                    <a:pt x="5823" y="4014"/>
                    <a:pt x="4643" y="4961"/>
                    <a:pt x="3419" y="4961"/>
                  </a:cubicBezTo>
                  <a:cubicBezTo>
                    <a:pt x="2836" y="4961"/>
                    <a:pt x="2243" y="4746"/>
                    <a:pt x="1763" y="4265"/>
                  </a:cubicBezTo>
                  <a:cubicBezTo>
                    <a:pt x="263" y="2765"/>
                    <a:pt x="1322" y="205"/>
                    <a:pt x="3442" y="205"/>
                  </a:cubicBezTo>
                  <a:close/>
                  <a:moveTo>
                    <a:pt x="3422" y="1"/>
                  </a:moveTo>
                  <a:cubicBezTo>
                    <a:pt x="2789" y="1"/>
                    <a:pt x="2144" y="237"/>
                    <a:pt x="1620" y="765"/>
                  </a:cubicBezTo>
                  <a:cubicBezTo>
                    <a:pt x="1" y="2384"/>
                    <a:pt x="1144" y="5158"/>
                    <a:pt x="3442" y="5158"/>
                  </a:cubicBezTo>
                  <a:cubicBezTo>
                    <a:pt x="4858" y="5158"/>
                    <a:pt x="6013" y="4003"/>
                    <a:pt x="6013" y="2587"/>
                  </a:cubicBezTo>
                  <a:cubicBezTo>
                    <a:pt x="6013" y="1032"/>
                    <a:pt x="4744" y="1"/>
                    <a:pt x="34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61"/>
            <p:cNvSpPr/>
            <p:nvPr/>
          </p:nvSpPr>
          <p:spPr>
            <a:xfrm>
              <a:off x="4061804" y="4845178"/>
              <a:ext cx="90184" cy="77608"/>
            </a:xfrm>
            <a:custGeom>
              <a:rect b="b" l="l" r="r" t="t"/>
              <a:pathLst>
                <a:path extrusionOk="0" h="2419" w="2811">
                  <a:moveTo>
                    <a:pt x="1608" y="203"/>
                  </a:moveTo>
                  <a:cubicBezTo>
                    <a:pt x="2167" y="203"/>
                    <a:pt x="2620" y="656"/>
                    <a:pt x="2620" y="1204"/>
                  </a:cubicBezTo>
                  <a:cubicBezTo>
                    <a:pt x="2620" y="1815"/>
                    <a:pt x="2120" y="2220"/>
                    <a:pt x="1601" y="2220"/>
                  </a:cubicBezTo>
                  <a:cubicBezTo>
                    <a:pt x="1351" y="2220"/>
                    <a:pt x="1098" y="2127"/>
                    <a:pt x="893" y="1918"/>
                  </a:cubicBezTo>
                  <a:cubicBezTo>
                    <a:pt x="262" y="1287"/>
                    <a:pt x="703" y="203"/>
                    <a:pt x="1608" y="203"/>
                  </a:cubicBezTo>
                  <a:close/>
                  <a:moveTo>
                    <a:pt x="1597" y="1"/>
                  </a:moveTo>
                  <a:cubicBezTo>
                    <a:pt x="1300" y="1"/>
                    <a:pt x="997" y="111"/>
                    <a:pt x="750" y="358"/>
                  </a:cubicBezTo>
                  <a:cubicBezTo>
                    <a:pt x="0" y="1120"/>
                    <a:pt x="536" y="2418"/>
                    <a:pt x="1608" y="2418"/>
                  </a:cubicBezTo>
                  <a:cubicBezTo>
                    <a:pt x="2274" y="2418"/>
                    <a:pt x="2810" y="1870"/>
                    <a:pt x="2810" y="1216"/>
                  </a:cubicBezTo>
                  <a:cubicBezTo>
                    <a:pt x="2810" y="483"/>
                    <a:pt x="2217" y="1"/>
                    <a:pt x="15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61"/>
            <p:cNvSpPr/>
            <p:nvPr/>
          </p:nvSpPr>
          <p:spPr>
            <a:xfrm>
              <a:off x="3784098" y="4578572"/>
              <a:ext cx="634496" cy="610787"/>
            </a:xfrm>
            <a:custGeom>
              <a:rect b="b" l="l" r="r" t="t"/>
              <a:pathLst>
                <a:path extrusionOk="0" h="19038" w="19777">
                  <a:moveTo>
                    <a:pt x="10264" y="1"/>
                  </a:moveTo>
                  <a:cubicBezTo>
                    <a:pt x="6418" y="1"/>
                    <a:pt x="2941" y="2322"/>
                    <a:pt x="1477" y="5882"/>
                  </a:cubicBezTo>
                  <a:cubicBezTo>
                    <a:pt x="0" y="9430"/>
                    <a:pt x="810" y="13526"/>
                    <a:pt x="3537" y="16253"/>
                  </a:cubicBezTo>
                  <a:cubicBezTo>
                    <a:pt x="5353" y="18069"/>
                    <a:pt x="7788" y="19038"/>
                    <a:pt x="10267" y="19038"/>
                  </a:cubicBezTo>
                  <a:cubicBezTo>
                    <a:pt x="11492" y="19038"/>
                    <a:pt x="12729" y="18801"/>
                    <a:pt x="13907" y="18312"/>
                  </a:cubicBezTo>
                  <a:cubicBezTo>
                    <a:pt x="17455" y="16836"/>
                    <a:pt x="19777" y="13371"/>
                    <a:pt x="19777" y="9514"/>
                  </a:cubicBezTo>
                  <a:cubicBezTo>
                    <a:pt x="19777" y="4263"/>
                    <a:pt x="15514" y="1"/>
                    <a:pt x="10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3" name="Google Shape;1803;p61"/>
          <p:cNvSpPr/>
          <p:nvPr/>
        </p:nvSpPr>
        <p:spPr>
          <a:xfrm>
            <a:off x="2591240" y="4781639"/>
            <a:ext cx="253479" cy="253447"/>
          </a:xfrm>
          <a:custGeom>
            <a:rect b="b" l="l" r="r" t="t"/>
            <a:pathLst>
              <a:path extrusionOk="0" h="7906" w="7907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04" name="Google Shape;1804;p61"/>
          <p:cNvGrpSpPr/>
          <p:nvPr/>
        </p:nvGrpSpPr>
        <p:grpSpPr>
          <a:xfrm>
            <a:off x="179009" y="2076243"/>
            <a:ext cx="190870" cy="548151"/>
            <a:chOff x="179009" y="2072968"/>
            <a:chExt cx="190870" cy="548151"/>
          </a:xfrm>
        </p:grpSpPr>
        <p:sp>
          <p:nvSpPr>
            <p:cNvPr id="1805" name="Google Shape;1805;p61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61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7" name="Google Shape;1807;p61"/>
          <p:cNvSpPr txBox="1"/>
          <p:nvPr/>
        </p:nvSpPr>
        <p:spPr>
          <a:xfrm>
            <a:off x="492775" y="1741050"/>
            <a:ext cx="2945400" cy="25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Darker Grotesque ExtraBold"/>
                <a:ea typeface="Darker Grotesque ExtraBold"/>
                <a:cs typeface="Darker Grotesque ExtraBold"/>
                <a:sym typeface="Darker Grotesque ExtraBold"/>
              </a:rPr>
              <a:t>MiMaCh System</a:t>
            </a:r>
            <a:endParaRPr sz="2500">
              <a:solidFill>
                <a:schemeClr val="dk2"/>
              </a:solidFill>
              <a:latin typeface="Darker Grotesque ExtraBold"/>
              <a:ea typeface="Darker Grotesque ExtraBold"/>
              <a:cs typeface="Darker Grotesque ExtraBold"/>
              <a:sym typeface="Darker Grotesque ExtraBo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ExtraBold"/>
              <a:buChar char="●"/>
            </a:pPr>
            <a:r>
              <a:rPr lang="en" sz="2000">
                <a:solidFill>
                  <a:schemeClr val="lt1"/>
                </a:solidFill>
                <a:latin typeface="Darker Grotesque ExtraBold"/>
                <a:ea typeface="Darker Grotesque ExtraBold"/>
                <a:cs typeface="Darker Grotesque ExtraBold"/>
                <a:sym typeface="Darker Grotesque ExtraBold"/>
              </a:rPr>
              <a:t>Canonco Martina</a:t>
            </a:r>
            <a:r>
              <a:rPr lang="en" sz="2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 [231874]</a:t>
            </a:r>
            <a:endParaRPr sz="2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ExtraBold"/>
              <a:buChar char="●"/>
            </a:pPr>
            <a:r>
              <a:rPr lang="en" sz="2000">
                <a:solidFill>
                  <a:schemeClr val="lt1"/>
                </a:solidFill>
                <a:latin typeface="Darker Grotesque ExtraBold"/>
                <a:ea typeface="Darker Grotesque ExtraBold"/>
                <a:cs typeface="Darker Grotesque ExtraBold"/>
                <a:sym typeface="Darker Grotesque ExtraBold"/>
              </a:rPr>
              <a:t>Morello Michele </a:t>
            </a:r>
            <a:r>
              <a:rPr lang="en" sz="2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[223953]</a:t>
            </a:r>
            <a:endParaRPr sz="2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ExtraBold"/>
              <a:buChar char="●"/>
            </a:pPr>
            <a:r>
              <a:rPr lang="en" sz="2000">
                <a:solidFill>
                  <a:schemeClr val="lt1"/>
                </a:solidFill>
                <a:latin typeface="Darker Grotesque ExtraBold"/>
                <a:ea typeface="Darker Grotesque ExtraBold"/>
                <a:cs typeface="Darker Grotesque ExtraBold"/>
                <a:sym typeface="Darker Grotesque ExtraBold"/>
              </a:rPr>
              <a:t>Passarelli Chiara </a:t>
            </a:r>
            <a:r>
              <a:rPr lang="en" sz="20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[223971]</a:t>
            </a:r>
            <a:endParaRPr sz="20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808" name="Google Shape;1808;p61"/>
          <p:cNvSpPr txBox="1"/>
          <p:nvPr>
            <p:ph type="title"/>
          </p:nvPr>
        </p:nvSpPr>
        <p:spPr>
          <a:xfrm>
            <a:off x="4683150" y="1162200"/>
            <a:ext cx="37476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809" name="Google Shape;1809;p61"/>
          <p:cNvSpPr txBox="1"/>
          <p:nvPr>
            <p:ph idx="1" type="subTitle"/>
          </p:nvPr>
        </p:nvSpPr>
        <p:spPr>
          <a:xfrm>
            <a:off x="4675076" y="1927600"/>
            <a:ext cx="3747600" cy="61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</p:txBody>
      </p:sp>
      <p:sp>
        <p:nvSpPr>
          <p:cNvPr id="1810" name="Google Shape;1810;p61"/>
          <p:cNvSpPr/>
          <p:nvPr/>
        </p:nvSpPr>
        <p:spPr>
          <a:xfrm flipH="1">
            <a:off x="7701544" y="692189"/>
            <a:ext cx="150487" cy="150791"/>
          </a:xfrm>
          <a:custGeom>
            <a:rect b="b" l="l" r="r" t="t"/>
            <a:pathLst>
              <a:path extrusionOk="0" h="5966" w="5954">
                <a:moveTo>
                  <a:pt x="941" y="0"/>
                </a:moveTo>
                <a:lnTo>
                  <a:pt x="0" y="953"/>
                </a:lnTo>
                <a:lnTo>
                  <a:pt x="2036" y="2988"/>
                </a:lnTo>
                <a:lnTo>
                  <a:pt x="0" y="5013"/>
                </a:lnTo>
                <a:lnTo>
                  <a:pt x="941" y="5965"/>
                </a:lnTo>
                <a:lnTo>
                  <a:pt x="2977" y="3929"/>
                </a:lnTo>
                <a:lnTo>
                  <a:pt x="5013" y="5965"/>
                </a:lnTo>
                <a:lnTo>
                  <a:pt x="5953" y="5013"/>
                </a:lnTo>
                <a:lnTo>
                  <a:pt x="3929" y="2988"/>
                </a:lnTo>
                <a:lnTo>
                  <a:pt x="5953" y="953"/>
                </a:lnTo>
                <a:lnTo>
                  <a:pt x="5013" y="0"/>
                </a:lnTo>
                <a:lnTo>
                  <a:pt x="2977" y="2036"/>
                </a:lnTo>
                <a:lnTo>
                  <a:pt x="9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p61"/>
          <p:cNvSpPr/>
          <p:nvPr/>
        </p:nvSpPr>
        <p:spPr>
          <a:xfrm flipH="1" rot="-1604326">
            <a:off x="7265559" y="514736"/>
            <a:ext cx="600149" cy="81780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61"/>
          <p:cNvSpPr/>
          <p:nvPr/>
        </p:nvSpPr>
        <p:spPr>
          <a:xfrm rot="9241698">
            <a:off x="6052575" y="633524"/>
            <a:ext cx="171525" cy="171525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61"/>
          <p:cNvSpPr/>
          <p:nvPr/>
        </p:nvSpPr>
        <p:spPr>
          <a:xfrm rot="9489279">
            <a:off x="4909277" y="160224"/>
            <a:ext cx="600111" cy="81775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14" name="Google Shape;1814;p61"/>
          <p:cNvGrpSpPr/>
          <p:nvPr/>
        </p:nvGrpSpPr>
        <p:grpSpPr>
          <a:xfrm rot="4346720">
            <a:off x="5674596" y="597070"/>
            <a:ext cx="161129" cy="262717"/>
            <a:chOff x="8814523" y="4301099"/>
            <a:chExt cx="181204" cy="295450"/>
          </a:xfrm>
        </p:grpSpPr>
        <p:sp>
          <p:nvSpPr>
            <p:cNvPr id="1815" name="Google Shape;1815;p61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61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61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61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61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61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1" name="Google Shape;1821;p61"/>
          <p:cNvSpPr/>
          <p:nvPr/>
        </p:nvSpPr>
        <p:spPr>
          <a:xfrm rot="6127299">
            <a:off x="5460227" y="266010"/>
            <a:ext cx="178582" cy="32303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61"/>
          <p:cNvSpPr/>
          <p:nvPr/>
        </p:nvSpPr>
        <p:spPr>
          <a:xfrm rot="5400000">
            <a:off x="4992333" y="550530"/>
            <a:ext cx="171000" cy="171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61"/>
          <p:cNvSpPr/>
          <p:nvPr/>
        </p:nvSpPr>
        <p:spPr>
          <a:xfrm>
            <a:off x="6516737" y="560627"/>
            <a:ext cx="150487" cy="150791"/>
          </a:xfrm>
          <a:custGeom>
            <a:rect b="b" l="l" r="r" t="t"/>
            <a:pathLst>
              <a:path extrusionOk="0" h="5966" w="5954">
                <a:moveTo>
                  <a:pt x="941" y="0"/>
                </a:moveTo>
                <a:lnTo>
                  <a:pt x="0" y="953"/>
                </a:lnTo>
                <a:lnTo>
                  <a:pt x="2036" y="2988"/>
                </a:lnTo>
                <a:lnTo>
                  <a:pt x="0" y="5013"/>
                </a:lnTo>
                <a:lnTo>
                  <a:pt x="941" y="5965"/>
                </a:lnTo>
                <a:lnTo>
                  <a:pt x="2977" y="3929"/>
                </a:lnTo>
                <a:lnTo>
                  <a:pt x="5013" y="5965"/>
                </a:lnTo>
                <a:lnTo>
                  <a:pt x="5953" y="5013"/>
                </a:lnTo>
                <a:lnTo>
                  <a:pt x="3929" y="2988"/>
                </a:lnTo>
                <a:lnTo>
                  <a:pt x="5953" y="953"/>
                </a:lnTo>
                <a:lnTo>
                  <a:pt x="5013" y="0"/>
                </a:lnTo>
                <a:lnTo>
                  <a:pt x="2977" y="2036"/>
                </a:lnTo>
                <a:lnTo>
                  <a:pt x="9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Google Shape;1824;p61"/>
          <p:cNvSpPr/>
          <p:nvPr/>
        </p:nvSpPr>
        <p:spPr>
          <a:xfrm rot="2700000">
            <a:off x="8051873" y="464124"/>
            <a:ext cx="150491" cy="150752"/>
          </a:xfrm>
          <a:custGeom>
            <a:rect b="b" l="l" r="r" t="t"/>
            <a:pathLst>
              <a:path extrusionOk="0" h="5966" w="5954">
                <a:moveTo>
                  <a:pt x="941" y="0"/>
                </a:moveTo>
                <a:lnTo>
                  <a:pt x="0" y="953"/>
                </a:lnTo>
                <a:lnTo>
                  <a:pt x="2036" y="2988"/>
                </a:lnTo>
                <a:lnTo>
                  <a:pt x="0" y="5013"/>
                </a:lnTo>
                <a:lnTo>
                  <a:pt x="941" y="5965"/>
                </a:lnTo>
                <a:lnTo>
                  <a:pt x="2977" y="3929"/>
                </a:lnTo>
                <a:lnTo>
                  <a:pt x="5013" y="5965"/>
                </a:lnTo>
                <a:lnTo>
                  <a:pt x="5953" y="5013"/>
                </a:lnTo>
                <a:lnTo>
                  <a:pt x="3929" y="2988"/>
                </a:lnTo>
                <a:lnTo>
                  <a:pt x="5953" y="953"/>
                </a:lnTo>
                <a:lnTo>
                  <a:pt x="5013" y="0"/>
                </a:lnTo>
                <a:lnTo>
                  <a:pt x="2977" y="2036"/>
                </a:lnTo>
                <a:lnTo>
                  <a:pt x="94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25" name="Google Shape;1825;p61"/>
          <p:cNvGrpSpPr/>
          <p:nvPr/>
        </p:nvGrpSpPr>
        <p:grpSpPr>
          <a:xfrm rot="1846678">
            <a:off x="5711809" y="343837"/>
            <a:ext cx="668480" cy="54037"/>
            <a:chOff x="7586971" y="1240406"/>
            <a:chExt cx="820705" cy="53017"/>
          </a:xfrm>
        </p:grpSpPr>
        <p:sp>
          <p:nvSpPr>
            <p:cNvPr id="1826" name="Google Shape;1826;p61"/>
            <p:cNvSpPr/>
            <p:nvPr/>
          </p:nvSpPr>
          <p:spPr>
            <a:xfrm>
              <a:off x="8345886" y="1240406"/>
              <a:ext cx="61789" cy="53017"/>
            </a:xfrm>
            <a:custGeom>
              <a:rect b="b" l="l" r="r" t="t"/>
              <a:pathLst>
                <a:path extrusionOk="0" h="1656" w="1930">
                  <a:moveTo>
                    <a:pt x="833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61"/>
            <p:cNvSpPr/>
            <p:nvPr/>
          </p:nvSpPr>
          <p:spPr>
            <a:xfrm>
              <a:off x="8156069" y="1240406"/>
              <a:ext cx="61757" cy="53017"/>
            </a:xfrm>
            <a:custGeom>
              <a:rect b="b" l="l" r="r" t="t"/>
              <a:pathLst>
                <a:path extrusionOk="0" h="1656" w="1929">
                  <a:moveTo>
                    <a:pt x="838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41" y="74"/>
                    <a:pt x="1038" y="1"/>
                    <a:pt x="8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61"/>
            <p:cNvSpPr/>
            <p:nvPr/>
          </p:nvSpPr>
          <p:spPr>
            <a:xfrm>
              <a:off x="7966221" y="1240406"/>
              <a:ext cx="61789" cy="53017"/>
            </a:xfrm>
            <a:custGeom>
              <a:rect b="b" l="l" r="r" t="t"/>
              <a:pathLst>
                <a:path extrusionOk="0" h="1656" w="1930">
                  <a:moveTo>
                    <a:pt x="842" y="1"/>
                  </a:moveTo>
                  <a:cubicBezTo>
                    <a:pt x="413" y="1"/>
                    <a:pt x="1" y="332"/>
                    <a:pt x="1" y="834"/>
                  </a:cubicBezTo>
                  <a:cubicBezTo>
                    <a:pt x="1" y="1286"/>
                    <a:pt x="370" y="1655"/>
                    <a:pt x="834" y="1655"/>
                  </a:cubicBezTo>
                  <a:cubicBezTo>
                    <a:pt x="1560" y="1655"/>
                    <a:pt x="1930" y="762"/>
                    <a:pt x="1418" y="238"/>
                  </a:cubicBezTo>
                  <a:cubicBezTo>
                    <a:pt x="1250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61"/>
            <p:cNvSpPr/>
            <p:nvPr/>
          </p:nvSpPr>
          <p:spPr>
            <a:xfrm>
              <a:off x="7776404" y="1240406"/>
              <a:ext cx="62173" cy="53017"/>
            </a:xfrm>
            <a:custGeom>
              <a:rect b="b" l="l" r="r" t="t"/>
              <a:pathLst>
                <a:path extrusionOk="0" h="1656" w="1942">
                  <a:moveTo>
                    <a:pt x="842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70" y="1655"/>
                    <a:pt x="834" y="1655"/>
                  </a:cubicBezTo>
                  <a:cubicBezTo>
                    <a:pt x="1572" y="1655"/>
                    <a:pt x="1941" y="762"/>
                    <a:pt x="1417" y="238"/>
                  </a:cubicBezTo>
                  <a:cubicBezTo>
                    <a:pt x="1249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61"/>
            <p:cNvSpPr/>
            <p:nvPr/>
          </p:nvSpPr>
          <p:spPr>
            <a:xfrm>
              <a:off x="7586971" y="1240406"/>
              <a:ext cx="61757" cy="53017"/>
            </a:xfrm>
            <a:custGeom>
              <a:rect b="b" l="l" r="r" t="t"/>
              <a:pathLst>
                <a:path extrusionOk="0" h="1656" w="1929">
                  <a:moveTo>
                    <a:pt x="832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1" name="Google Shape;1831;p61"/>
          <p:cNvSpPr/>
          <p:nvPr/>
        </p:nvSpPr>
        <p:spPr>
          <a:xfrm flipH="1" rot="-8743168">
            <a:off x="7266611" y="209702"/>
            <a:ext cx="171524" cy="171524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2" name="Google Shape;1832;p61"/>
          <p:cNvSpPr/>
          <p:nvPr/>
        </p:nvSpPr>
        <p:spPr>
          <a:xfrm flipH="1" rot="-5400000">
            <a:off x="6741168" y="150098"/>
            <a:ext cx="150487" cy="150458"/>
          </a:xfrm>
          <a:custGeom>
            <a:rect b="b" l="l" r="r" t="t"/>
            <a:pathLst>
              <a:path extrusionOk="0" h="5954" w="5954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3" name="Google Shape;1833;p61"/>
          <p:cNvSpPr/>
          <p:nvPr/>
        </p:nvSpPr>
        <p:spPr>
          <a:xfrm flipH="1" rot="-5400000">
            <a:off x="6175535" y="129580"/>
            <a:ext cx="171000" cy="171000"/>
          </a:xfrm>
          <a:prstGeom prst="ellipse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4" name="Google Shape;1834;p61"/>
          <p:cNvSpPr/>
          <p:nvPr/>
        </p:nvSpPr>
        <p:spPr>
          <a:xfrm flipH="1" rot="-5400000">
            <a:off x="7944710" y="115618"/>
            <a:ext cx="171000" cy="171000"/>
          </a:xfrm>
          <a:prstGeom prst="ellipse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5" name="Google Shape;1835;p61"/>
          <p:cNvGrpSpPr/>
          <p:nvPr/>
        </p:nvGrpSpPr>
        <p:grpSpPr>
          <a:xfrm rot="-5400000">
            <a:off x="6837462" y="506126"/>
            <a:ext cx="279631" cy="259804"/>
            <a:chOff x="6672" y="3464315"/>
            <a:chExt cx="279631" cy="259804"/>
          </a:xfrm>
        </p:grpSpPr>
        <p:sp>
          <p:nvSpPr>
            <p:cNvPr id="1836" name="Google Shape;1836;p61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61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61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61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61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61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61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61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61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5" name="Google Shape;1845;p61"/>
          <p:cNvSpPr/>
          <p:nvPr/>
        </p:nvSpPr>
        <p:spPr>
          <a:xfrm flipH="1" rot="3733680">
            <a:off x="7566869" y="-90177"/>
            <a:ext cx="178344" cy="323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6" name="Google Shape;1846;p61"/>
          <p:cNvPicPr preferRelativeResize="0"/>
          <p:nvPr/>
        </p:nvPicPr>
        <p:blipFill rotWithShape="1">
          <a:blip r:embed="rId3">
            <a:alphaModFix/>
          </a:blip>
          <a:srcRect b="29713" l="4635" r="5533" t="30872"/>
          <a:stretch/>
        </p:blipFill>
        <p:spPr>
          <a:xfrm>
            <a:off x="6023675" y="2932235"/>
            <a:ext cx="2075900" cy="490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61"/>
          <p:cNvPicPr preferRelativeResize="0"/>
          <p:nvPr/>
        </p:nvPicPr>
        <p:blipFill rotWithShape="1">
          <a:blip r:embed="rId4">
            <a:alphaModFix/>
          </a:blip>
          <a:srcRect b="33452" l="0" r="0" t="35298"/>
          <a:stretch/>
        </p:blipFill>
        <p:spPr>
          <a:xfrm>
            <a:off x="6442202" y="2433825"/>
            <a:ext cx="1238848" cy="389101"/>
          </a:xfrm>
          <a:prstGeom prst="rect">
            <a:avLst/>
          </a:prstGeom>
          <a:noFill/>
          <a:ln>
            <a:noFill/>
          </a:ln>
        </p:spPr>
      </p:pic>
      <p:sp>
        <p:nvSpPr>
          <p:cNvPr id="1848" name="Google Shape;1848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35"/>
          <p:cNvSpPr txBox="1"/>
          <p:nvPr>
            <p:ph idx="1" type="subTitle"/>
          </p:nvPr>
        </p:nvSpPr>
        <p:spPr>
          <a:xfrm>
            <a:off x="3118325" y="2834163"/>
            <a:ext cx="18426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Brief description of the game</a:t>
            </a:r>
            <a:endParaRPr/>
          </a:p>
        </p:txBody>
      </p:sp>
      <p:sp>
        <p:nvSpPr>
          <p:cNvPr id="1297" name="Google Shape;1297;p35"/>
          <p:cNvSpPr txBox="1"/>
          <p:nvPr>
            <p:ph idx="2" type="subTitle"/>
          </p:nvPr>
        </p:nvSpPr>
        <p:spPr>
          <a:xfrm>
            <a:off x="3118325" y="2337138"/>
            <a:ext cx="18426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6"/>
                </a:solidFill>
              </a:rPr>
              <a:t>Pacman with a twist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298" name="Google Shape;1298;p35"/>
          <p:cNvSpPr txBox="1"/>
          <p:nvPr>
            <p:ph idx="3" type="subTitle"/>
          </p:nvPr>
        </p:nvSpPr>
        <p:spPr>
          <a:xfrm>
            <a:off x="713225" y="2834163"/>
            <a:ext cx="18426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Brief introduction to the platform</a:t>
            </a:r>
            <a:endParaRPr/>
          </a:p>
        </p:txBody>
      </p:sp>
      <p:sp>
        <p:nvSpPr>
          <p:cNvPr id="1299" name="Google Shape;1299;p35"/>
          <p:cNvSpPr txBox="1"/>
          <p:nvPr>
            <p:ph idx="4" type="subTitle"/>
          </p:nvPr>
        </p:nvSpPr>
        <p:spPr>
          <a:xfrm>
            <a:off x="713225" y="2337138"/>
            <a:ext cx="18426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4"/>
                </a:solidFill>
              </a:rPr>
              <a:t>CodinGame Platform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300" name="Google Shape;1300;p35"/>
          <p:cNvSpPr txBox="1"/>
          <p:nvPr>
            <p:ph type="title"/>
          </p:nvPr>
        </p:nvSpPr>
        <p:spPr>
          <a:xfrm>
            <a:off x="713225" y="539500"/>
            <a:ext cx="4247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Libre Franklin"/>
                <a:ea typeface="Libre Franklin"/>
                <a:cs typeface="Libre Franklin"/>
                <a:sym typeface="Libre Franklin"/>
              </a:rPr>
              <a:t>Description of the game</a:t>
            </a:r>
            <a:endParaRPr sz="25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301" name="Google Shape;1301;p35"/>
          <p:cNvPicPr preferRelativeResize="0"/>
          <p:nvPr/>
        </p:nvPicPr>
        <p:blipFill rotWithShape="1">
          <a:blip r:embed="rId3">
            <a:alphaModFix/>
          </a:blip>
          <a:srcRect b="0" l="0" r="22136" t="0"/>
          <a:stretch/>
        </p:blipFill>
        <p:spPr>
          <a:xfrm>
            <a:off x="5523425" y="1954750"/>
            <a:ext cx="2669756" cy="26538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02" name="Google Shape;1302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36"/>
          <p:cNvSpPr/>
          <p:nvPr/>
        </p:nvSpPr>
        <p:spPr>
          <a:xfrm>
            <a:off x="4967474" y="1863700"/>
            <a:ext cx="2877545" cy="2877580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36"/>
          <p:cNvSpPr/>
          <p:nvPr/>
        </p:nvSpPr>
        <p:spPr>
          <a:xfrm>
            <a:off x="135" y="4289459"/>
            <a:ext cx="9143740" cy="886271"/>
          </a:xfrm>
          <a:custGeom>
            <a:rect b="b" l="l" r="r" t="t"/>
            <a:pathLst>
              <a:path extrusionOk="0" h="27683" w="285608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36"/>
          <p:cNvSpPr txBox="1"/>
          <p:nvPr>
            <p:ph type="title"/>
          </p:nvPr>
        </p:nvSpPr>
        <p:spPr>
          <a:xfrm>
            <a:off x="943350" y="1076050"/>
            <a:ext cx="2721300" cy="11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The Platform CodinGame</a:t>
            </a:r>
            <a:endParaRPr>
              <a:solidFill>
                <a:schemeClr val="accent6"/>
              </a:solidFill>
            </a:endParaRPr>
          </a:p>
        </p:txBody>
      </p:sp>
      <p:grpSp>
        <p:nvGrpSpPr>
          <p:cNvPr id="1310" name="Google Shape;1310;p36"/>
          <p:cNvGrpSpPr/>
          <p:nvPr/>
        </p:nvGrpSpPr>
        <p:grpSpPr>
          <a:xfrm>
            <a:off x="4362254" y="1192476"/>
            <a:ext cx="4087990" cy="3098334"/>
            <a:chOff x="4682879" y="1259151"/>
            <a:chExt cx="4087990" cy="3098334"/>
          </a:xfrm>
        </p:grpSpPr>
        <p:grpSp>
          <p:nvGrpSpPr>
            <p:cNvPr id="1311" name="Google Shape;1311;p36"/>
            <p:cNvGrpSpPr/>
            <p:nvPr/>
          </p:nvGrpSpPr>
          <p:grpSpPr>
            <a:xfrm>
              <a:off x="4682879" y="1259151"/>
              <a:ext cx="4087990" cy="3098334"/>
              <a:chOff x="1572575" y="3497750"/>
              <a:chExt cx="843650" cy="639425"/>
            </a:xfrm>
          </p:grpSpPr>
          <p:sp>
            <p:nvSpPr>
              <p:cNvPr id="1312" name="Google Shape;1312;p36"/>
              <p:cNvSpPr/>
              <p:nvPr/>
            </p:nvSpPr>
            <p:spPr>
              <a:xfrm>
                <a:off x="1572575" y="3497750"/>
                <a:ext cx="843650" cy="534600"/>
              </a:xfrm>
              <a:custGeom>
                <a:rect b="b" l="l" r="r" t="t"/>
                <a:pathLst>
                  <a:path extrusionOk="0" h="21384" w="33746">
                    <a:moveTo>
                      <a:pt x="32548" y="1021"/>
                    </a:moveTo>
                    <a:lnTo>
                      <a:pt x="32548" y="20362"/>
                    </a:lnTo>
                    <a:lnTo>
                      <a:pt x="1197" y="20362"/>
                    </a:lnTo>
                    <a:lnTo>
                      <a:pt x="1197" y="1021"/>
                    </a:lnTo>
                    <a:close/>
                    <a:moveTo>
                      <a:pt x="477" y="0"/>
                    </a:moveTo>
                    <a:cubicBezTo>
                      <a:pt x="210" y="0"/>
                      <a:pt x="0" y="209"/>
                      <a:pt x="0" y="477"/>
                    </a:cubicBezTo>
                    <a:lnTo>
                      <a:pt x="0" y="20906"/>
                    </a:lnTo>
                    <a:cubicBezTo>
                      <a:pt x="0" y="21174"/>
                      <a:pt x="218" y="21384"/>
                      <a:pt x="477" y="21384"/>
                    </a:cubicBezTo>
                    <a:lnTo>
                      <a:pt x="33268" y="21384"/>
                    </a:lnTo>
                    <a:cubicBezTo>
                      <a:pt x="33536" y="21384"/>
                      <a:pt x="33745" y="21166"/>
                      <a:pt x="33745" y="20906"/>
                    </a:cubicBezTo>
                    <a:lnTo>
                      <a:pt x="33745" y="477"/>
                    </a:lnTo>
                    <a:cubicBezTo>
                      <a:pt x="33745" y="209"/>
                      <a:pt x="33536" y="0"/>
                      <a:pt x="332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36"/>
              <p:cNvSpPr/>
              <p:nvPr/>
            </p:nvSpPr>
            <p:spPr>
              <a:xfrm>
                <a:off x="1904400" y="4032325"/>
                <a:ext cx="179975" cy="104850"/>
              </a:xfrm>
              <a:custGeom>
                <a:rect b="b" l="l" r="r" t="t"/>
                <a:pathLst>
                  <a:path extrusionOk="0" h="4194" w="7199">
                    <a:moveTo>
                      <a:pt x="1" y="1"/>
                    </a:moveTo>
                    <a:lnTo>
                      <a:pt x="1" y="4194"/>
                    </a:lnTo>
                    <a:lnTo>
                      <a:pt x="7198" y="4194"/>
                    </a:lnTo>
                    <a:lnTo>
                      <a:pt x="719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36"/>
              <p:cNvSpPr/>
              <p:nvPr/>
            </p:nvSpPr>
            <p:spPr>
              <a:xfrm>
                <a:off x="1904400" y="4032325"/>
                <a:ext cx="179975" cy="49825"/>
              </a:xfrm>
              <a:custGeom>
                <a:rect b="b" l="l" r="r" t="t"/>
                <a:pathLst>
                  <a:path extrusionOk="0" h="1993" w="7199">
                    <a:moveTo>
                      <a:pt x="1" y="1"/>
                    </a:moveTo>
                    <a:lnTo>
                      <a:pt x="1" y="980"/>
                    </a:lnTo>
                    <a:lnTo>
                      <a:pt x="7198" y="1992"/>
                    </a:lnTo>
                    <a:lnTo>
                      <a:pt x="719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36"/>
              <p:cNvSpPr/>
              <p:nvPr/>
            </p:nvSpPr>
            <p:spPr>
              <a:xfrm>
                <a:off x="1852950" y="4127950"/>
                <a:ext cx="283100" cy="9225"/>
              </a:xfrm>
              <a:custGeom>
                <a:rect b="b" l="l" r="r" t="t"/>
                <a:pathLst>
                  <a:path extrusionOk="0" h="369" w="11324">
                    <a:moveTo>
                      <a:pt x="67" y="0"/>
                    </a:moveTo>
                    <a:cubicBezTo>
                      <a:pt x="25" y="0"/>
                      <a:pt x="0" y="34"/>
                      <a:pt x="0" y="67"/>
                    </a:cubicBezTo>
                    <a:lnTo>
                      <a:pt x="0" y="293"/>
                    </a:lnTo>
                    <a:cubicBezTo>
                      <a:pt x="0" y="335"/>
                      <a:pt x="25" y="369"/>
                      <a:pt x="67" y="369"/>
                    </a:cubicBezTo>
                    <a:lnTo>
                      <a:pt x="11248" y="369"/>
                    </a:lnTo>
                    <a:cubicBezTo>
                      <a:pt x="11290" y="369"/>
                      <a:pt x="11324" y="335"/>
                      <a:pt x="11324" y="293"/>
                    </a:cubicBezTo>
                    <a:lnTo>
                      <a:pt x="11324" y="67"/>
                    </a:lnTo>
                    <a:cubicBezTo>
                      <a:pt x="11324" y="34"/>
                      <a:pt x="11290" y="0"/>
                      <a:pt x="112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16" name="Google Shape;1316;p36"/>
            <p:cNvGrpSpPr/>
            <p:nvPr/>
          </p:nvGrpSpPr>
          <p:grpSpPr>
            <a:xfrm>
              <a:off x="6572650" y="3771725"/>
              <a:ext cx="304550" cy="36600"/>
              <a:chOff x="6504075" y="3773750"/>
              <a:chExt cx="304550" cy="36600"/>
            </a:xfrm>
          </p:grpSpPr>
          <p:sp>
            <p:nvSpPr>
              <p:cNvPr id="1317" name="Google Shape;1317;p36"/>
              <p:cNvSpPr/>
              <p:nvPr/>
            </p:nvSpPr>
            <p:spPr>
              <a:xfrm>
                <a:off x="6504075" y="3773750"/>
                <a:ext cx="36600" cy="36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36"/>
              <p:cNvSpPr/>
              <p:nvPr/>
            </p:nvSpPr>
            <p:spPr>
              <a:xfrm>
                <a:off x="6638050" y="3773750"/>
                <a:ext cx="36600" cy="36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36"/>
              <p:cNvSpPr/>
              <p:nvPr/>
            </p:nvSpPr>
            <p:spPr>
              <a:xfrm>
                <a:off x="6772025" y="3773750"/>
                <a:ext cx="36600" cy="36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320" name="Google Shape;1320;p36"/>
          <p:cNvPicPr preferRelativeResize="0"/>
          <p:nvPr/>
        </p:nvPicPr>
        <p:blipFill rotWithShape="1">
          <a:blip r:embed="rId3">
            <a:alphaModFix/>
          </a:blip>
          <a:srcRect b="0" l="0" r="29103" t="8759"/>
          <a:stretch/>
        </p:blipFill>
        <p:spPr>
          <a:xfrm>
            <a:off x="4508400" y="1340575"/>
            <a:ext cx="3795676" cy="2336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21" name="Google Shape;1321;p36"/>
          <p:cNvSpPr txBox="1"/>
          <p:nvPr/>
        </p:nvSpPr>
        <p:spPr>
          <a:xfrm>
            <a:off x="953700" y="2700325"/>
            <a:ext cx="2700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arker Grotesque Medium"/>
              <a:buChar char="●"/>
            </a:pPr>
            <a:r>
              <a:rPr lang="en" sz="1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On CodinGame, passionate developers learn, train, chat and have tons of fun!</a:t>
            </a:r>
            <a:endParaRPr sz="1000">
              <a:solidFill>
                <a:schemeClr val="lt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arker Grotesque Medium"/>
              <a:buChar char="●"/>
            </a:pPr>
            <a:r>
              <a:rPr lang="en" sz="1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On the </a:t>
            </a:r>
            <a:r>
              <a:rPr lang="en" sz="1000" u="sng">
                <a:solidFill>
                  <a:schemeClr val="hlink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  <a:hlinkClick r:id="rId4"/>
              </a:rPr>
              <a:t>home page</a:t>
            </a:r>
            <a:r>
              <a:rPr lang="en" sz="1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 you can find a quick tutorial and introduction about the platform.</a:t>
            </a:r>
            <a:endParaRPr sz="1000">
              <a:solidFill>
                <a:schemeClr val="lt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arker Grotesque Medium"/>
              <a:buChar char="●"/>
            </a:pPr>
            <a:r>
              <a:rPr lang="en" sz="1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The goal of this platform </a:t>
            </a:r>
            <a:r>
              <a:rPr lang="en" sz="1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 is to let programmers keep on improving their coding skills by solving the World's most challenging problems, learn new concepts, and get inspired</a:t>
            </a:r>
            <a:endParaRPr sz="1000">
              <a:solidFill>
                <a:schemeClr val="lt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322" name="Google Shape;1322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37"/>
          <p:cNvSpPr txBox="1"/>
          <p:nvPr>
            <p:ph idx="1" type="subTitle"/>
          </p:nvPr>
        </p:nvSpPr>
        <p:spPr>
          <a:xfrm>
            <a:off x="960550" y="1538200"/>
            <a:ext cx="3032700" cy="28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This Challenge is a </a:t>
            </a:r>
            <a:r>
              <a:rPr b="1" lang="en" sz="1500">
                <a:solidFill>
                  <a:schemeClr val="accent6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Pacman </a:t>
            </a:r>
            <a:r>
              <a:rPr lang="en" sz="1500"/>
              <a:t>game but with a nice twist: pacmans can transform themselves and eat each other following the rules of the game </a:t>
            </a:r>
            <a:r>
              <a:rPr b="1" lang="en" sz="1500">
                <a:solidFill>
                  <a:schemeClr val="accent6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rock-paper-scissors</a:t>
            </a:r>
            <a:endParaRPr b="1" sz="1500">
              <a:solidFill>
                <a:schemeClr val="accent6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It is really interesting and attracting version of the classical arcade game!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This puzzle can be solved using different topics, also studied during our lectures: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○"/>
            </a:pPr>
            <a:r>
              <a:rPr lang="en" sz="1500">
                <a:solidFill>
                  <a:schemeClr val="accent6"/>
                </a:solidFill>
              </a:rPr>
              <a:t>Pathfinding</a:t>
            </a:r>
            <a:endParaRPr sz="1500">
              <a:solidFill>
                <a:schemeClr val="accent6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○"/>
            </a:pPr>
            <a:r>
              <a:rPr lang="en" sz="1500">
                <a:solidFill>
                  <a:schemeClr val="accent6"/>
                </a:solidFill>
              </a:rPr>
              <a:t>Multiagent</a:t>
            </a:r>
            <a:endParaRPr sz="1500">
              <a:solidFill>
                <a:schemeClr val="accent6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○"/>
            </a:pPr>
            <a:r>
              <a:rPr lang="en" sz="1500">
                <a:solidFill>
                  <a:schemeClr val="accent6"/>
                </a:solidFill>
              </a:rPr>
              <a:t>Distances &amp; 2D Array</a:t>
            </a:r>
            <a:endParaRPr sz="1000">
              <a:solidFill>
                <a:schemeClr val="accent6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It is possible to find more information on the website </a:t>
            </a:r>
            <a:r>
              <a:rPr lang="en" sz="1000" u="sng">
                <a:solidFill>
                  <a:schemeClr val="hlink"/>
                </a:solidFill>
                <a:hlinkClick r:id="rId3"/>
              </a:rPr>
              <a:t>Practice AI, Pathfinding and Multi-agent with "Spring Challenge 2020"</a:t>
            </a:r>
            <a:r>
              <a:rPr lang="en" sz="1000"/>
              <a:t> </a:t>
            </a:r>
            <a:endParaRPr sz="1000"/>
          </a:p>
        </p:txBody>
      </p:sp>
      <p:sp>
        <p:nvSpPr>
          <p:cNvPr id="1328" name="Google Shape;1328;p37"/>
          <p:cNvSpPr txBox="1"/>
          <p:nvPr>
            <p:ph type="title"/>
          </p:nvPr>
        </p:nvSpPr>
        <p:spPr>
          <a:xfrm>
            <a:off x="960550" y="387100"/>
            <a:ext cx="3032700" cy="115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6"/>
                </a:solidFill>
              </a:rPr>
              <a:t>Spring Challenge 2020</a:t>
            </a:r>
            <a:endParaRPr sz="2500">
              <a:solidFill>
                <a:schemeClr val="accent6"/>
              </a:solidFill>
            </a:endParaRPr>
          </a:p>
        </p:txBody>
      </p:sp>
      <p:sp>
        <p:nvSpPr>
          <p:cNvPr id="1329" name="Google Shape;1329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30" name="Google Shape;1330;p37"/>
          <p:cNvPicPr preferRelativeResize="0"/>
          <p:nvPr/>
        </p:nvPicPr>
        <p:blipFill rotWithShape="1">
          <a:blip r:embed="rId4">
            <a:alphaModFix/>
          </a:blip>
          <a:srcRect b="0" l="21659" r="16401" t="0"/>
          <a:stretch/>
        </p:blipFill>
        <p:spPr>
          <a:xfrm>
            <a:off x="5066800" y="1062188"/>
            <a:ext cx="3301900" cy="3019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5" name="Google Shape;1335;p38"/>
          <p:cNvPicPr preferRelativeResize="0"/>
          <p:nvPr/>
        </p:nvPicPr>
        <p:blipFill rotWithShape="1">
          <a:blip r:embed="rId3">
            <a:alphaModFix/>
          </a:blip>
          <a:srcRect b="0" l="12433" r="17947" t="0"/>
          <a:stretch/>
        </p:blipFill>
        <p:spPr>
          <a:xfrm>
            <a:off x="1878767" y="2633771"/>
            <a:ext cx="1892100" cy="1892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36" name="Google Shape;1336;p38"/>
          <p:cNvPicPr preferRelativeResize="0"/>
          <p:nvPr/>
        </p:nvPicPr>
        <p:blipFill rotWithShape="1">
          <a:blip r:embed="rId4">
            <a:alphaModFix/>
          </a:blip>
          <a:srcRect b="2047" l="17289" r="17295" t="0"/>
          <a:stretch/>
        </p:blipFill>
        <p:spPr>
          <a:xfrm>
            <a:off x="5373143" y="2633771"/>
            <a:ext cx="1892100" cy="1892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37" name="Google Shape;1337;p38"/>
          <p:cNvSpPr txBox="1"/>
          <p:nvPr>
            <p:ph idx="1" type="subTitle"/>
          </p:nvPr>
        </p:nvSpPr>
        <p:spPr>
          <a:xfrm>
            <a:off x="5023800" y="877900"/>
            <a:ext cx="2995500" cy="15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Eat more pellets than your opponent!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Avoid getting killed!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winner is the player with the highest score, regardless of the amount of surviving pacs.</a:t>
            </a:r>
            <a:endParaRPr sz="1700"/>
          </a:p>
        </p:txBody>
      </p:sp>
      <p:sp>
        <p:nvSpPr>
          <p:cNvPr id="1338" name="Google Shape;1338;p38"/>
          <p:cNvSpPr txBox="1"/>
          <p:nvPr>
            <p:ph idx="2" type="subTitle"/>
          </p:nvPr>
        </p:nvSpPr>
        <p:spPr>
          <a:xfrm>
            <a:off x="5446038" y="539488"/>
            <a:ext cx="17463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6"/>
                </a:solidFill>
              </a:rPr>
              <a:t>Target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339" name="Google Shape;1339;p38"/>
          <p:cNvSpPr txBox="1"/>
          <p:nvPr>
            <p:ph idx="3" type="subTitle"/>
          </p:nvPr>
        </p:nvSpPr>
        <p:spPr>
          <a:xfrm>
            <a:off x="928575" y="877900"/>
            <a:ext cx="3858600" cy="15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2286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game is played on a grid, composed by walls and floors.</a:t>
            </a:r>
            <a:endParaRPr sz="1700"/>
          </a:p>
          <a:p>
            <a:pPr indent="-222250" lvl="0" marL="2286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Each player controls a team of pacs.</a:t>
            </a:r>
            <a:endParaRPr sz="1700"/>
          </a:p>
          <a:p>
            <a:pPr indent="-222250" lvl="0" marL="2286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map is filled with pellets (</a:t>
            </a:r>
            <a:r>
              <a:rPr b="1" lang="en" sz="1700">
                <a:solidFill>
                  <a:schemeClr val="accent3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1 point</a:t>
            </a:r>
            <a:r>
              <a:rPr lang="en" sz="1700"/>
              <a:t>) and super-pellets (</a:t>
            </a:r>
            <a:r>
              <a:rPr b="1" lang="en" sz="1700">
                <a:solidFill>
                  <a:schemeClr val="accent3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10 points</a:t>
            </a:r>
            <a:r>
              <a:rPr lang="en" sz="1700"/>
              <a:t>).</a:t>
            </a:r>
            <a:endParaRPr sz="1700"/>
          </a:p>
          <a:p>
            <a:pPr indent="-222250" lvl="0" marL="2286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game stops when there are no enough pellets to change the final result or after 200 turns.</a:t>
            </a:r>
            <a:endParaRPr sz="17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38"/>
          <p:cNvSpPr txBox="1"/>
          <p:nvPr>
            <p:ph idx="4" type="subTitle"/>
          </p:nvPr>
        </p:nvSpPr>
        <p:spPr>
          <a:xfrm>
            <a:off x="1951675" y="438613"/>
            <a:ext cx="17463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6"/>
                </a:solidFill>
              </a:rPr>
              <a:t>Main Rules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341" name="Google Shape;1341;p38"/>
          <p:cNvSpPr/>
          <p:nvPr/>
        </p:nvSpPr>
        <p:spPr>
          <a:xfrm>
            <a:off x="2492263" y="2765454"/>
            <a:ext cx="665100" cy="665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38"/>
          <p:cNvSpPr/>
          <p:nvPr/>
        </p:nvSpPr>
        <p:spPr>
          <a:xfrm>
            <a:off x="5986650" y="2765454"/>
            <a:ext cx="665100" cy="665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38"/>
          <p:cNvSpPr/>
          <p:nvPr/>
        </p:nvSpPr>
        <p:spPr>
          <a:xfrm>
            <a:off x="2651052" y="2861077"/>
            <a:ext cx="413612" cy="410164"/>
          </a:xfrm>
          <a:custGeom>
            <a:rect b="b" l="l" r="r" t="t"/>
            <a:pathLst>
              <a:path extrusionOk="0" h="10884" w="10919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4" name="Google Shape;1344;p38"/>
          <p:cNvGrpSpPr/>
          <p:nvPr/>
        </p:nvGrpSpPr>
        <p:grpSpPr>
          <a:xfrm>
            <a:off x="6112385" y="2869855"/>
            <a:ext cx="413639" cy="456285"/>
            <a:chOff x="853568" y="1975538"/>
            <a:chExt cx="337334" cy="353599"/>
          </a:xfrm>
        </p:grpSpPr>
        <p:sp>
          <p:nvSpPr>
            <p:cNvPr id="1345" name="Google Shape;1345;p38"/>
            <p:cNvSpPr/>
            <p:nvPr/>
          </p:nvSpPr>
          <p:spPr>
            <a:xfrm>
              <a:off x="853568" y="1975538"/>
              <a:ext cx="337334" cy="353599"/>
            </a:xfrm>
            <a:custGeom>
              <a:rect b="b" l="l" r="r" t="t"/>
              <a:pathLst>
                <a:path extrusionOk="0" h="11109" w="10598">
                  <a:moveTo>
                    <a:pt x="8180" y="322"/>
                  </a:moveTo>
                  <a:lnTo>
                    <a:pt x="5823" y="3596"/>
                  </a:lnTo>
                  <a:lnTo>
                    <a:pt x="5501" y="3132"/>
                  </a:lnTo>
                  <a:lnTo>
                    <a:pt x="7502" y="322"/>
                  </a:lnTo>
                  <a:close/>
                  <a:moveTo>
                    <a:pt x="9252" y="322"/>
                  </a:moveTo>
                  <a:lnTo>
                    <a:pt x="6371" y="4346"/>
                  </a:lnTo>
                  <a:lnTo>
                    <a:pt x="6049" y="3882"/>
                  </a:lnTo>
                  <a:lnTo>
                    <a:pt x="8597" y="322"/>
                  </a:lnTo>
                  <a:close/>
                  <a:moveTo>
                    <a:pt x="2072" y="322"/>
                  </a:moveTo>
                  <a:lnTo>
                    <a:pt x="4966" y="4358"/>
                  </a:lnTo>
                  <a:cubicBezTo>
                    <a:pt x="4906" y="4382"/>
                    <a:pt x="4859" y="4430"/>
                    <a:pt x="4811" y="4477"/>
                  </a:cubicBezTo>
                  <a:cubicBezTo>
                    <a:pt x="4750" y="4538"/>
                    <a:pt x="4652" y="4579"/>
                    <a:pt x="4557" y="4579"/>
                  </a:cubicBezTo>
                  <a:cubicBezTo>
                    <a:pt x="4521" y="4579"/>
                    <a:pt x="4486" y="4574"/>
                    <a:pt x="4454" y="4561"/>
                  </a:cubicBezTo>
                  <a:lnTo>
                    <a:pt x="1418" y="322"/>
                  </a:lnTo>
                  <a:close/>
                  <a:moveTo>
                    <a:pt x="3084" y="322"/>
                  </a:moveTo>
                  <a:lnTo>
                    <a:pt x="6121" y="4584"/>
                  </a:lnTo>
                  <a:cubicBezTo>
                    <a:pt x="6100" y="4589"/>
                    <a:pt x="6079" y="4591"/>
                    <a:pt x="6057" y="4591"/>
                  </a:cubicBezTo>
                  <a:cubicBezTo>
                    <a:pt x="5957" y="4591"/>
                    <a:pt x="5854" y="4546"/>
                    <a:pt x="5775" y="4477"/>
                  </a:cubicBezTo>
                  <a:cubicBezTo>
                    <a:pt x="5644" y="4346"/>
                    <a:pt x="5466" y="4287"/>
                    <a:pt x="5287" y="4287"/>
                  </a:cubicBezTo>
                  <a:lnTo>
                    <a:pt x="2453" y="334"/>
                  </a:lnTo>
                  <a:lnTo>
                    <a:pt x="3084" y="334"/>
                  </a:lnTo>
                  <a:lnTo>
                    <a:pt x="3084" y="322"/>
                  </a:lnTo>
                  <a:close/>
                  <a:moveTo>
                    <a:pt x="1013" y="322"/>
                  </a:moveTo>
                  <a:lnTo>
                    <a:pt x="4025" y="4537"/>
                  </a:lnTo>
                  <a:cubicBezTo>
                    <a:pt x="3858" y="4584"/>
                    <a:pt x="3716" y="4668"/>
                    <a:pt x="3608" y="4823"/>
                  </a:cubicBezTo>
                  <a:lnTo>
                    <a:pt x="394" y="322"/>
                  </a:lnTo>
                  <a:close/>
                  <a:moveTo>
                    <a:pt x="10216" y="322"/>
                  </a:moveTo>
                  <a:lnTo>
                    <a:pt x="7002" y="4823"/>
                  </a:lnTo>
                  <a:cubicBezTo>
                    <a:pt x="6906" y="4680"/>
                    <a:pt x="6775" y="4596"/>
                    <a:pt x="6633" y="4549"/>
                  </a:cubicBezTo>
                  <a:lnTo>
                    <a:pt x="9645" y="322"/>
                  </a:lnTo>
                  <a:close/>
                  <a:moveTo>
                    <a:pt x="5268" y="4599"/>
                  </a:moveTo>
                  <a:cubicBezTo>
                    <a:pt x="5362" y="4599"/>
                    <a:pt x="5454" y="4638"/>
                    <a:pt x="5525" y="4715"/>
                  </a:cubicBezTo>
                  <a:cubicBezTo>
                    <a:pt x="5652" y="4842"/>
                    <a:pt x="5822" y="4911"/>
                    <a:pt x="5994" y="4911"/>
                  </a:cubicBezTo>
                  <a:cubicBezTo>
                    <a:pt x="6081" y="4911"/>
                    <a:pt x="6168" y="4894"/>
                    <a:pt x="6252" y="4858"/>
                  </a:cubicBezTo>
                  <a:cubicBezTo>
                    <a:pt x="6295" y="4843"/>
                    <a:pt x="6338" y="4836"/>
                    <a:pt x="6380" y="4836"/>
                  </a:cubicBezTo>
                  <a:cubicBezTo>
                    <a:pt x="6534" y="4836"/>
                    <a:pt x="6672" y="4932"/>
                    <a:pt x="6728" y="5073"/>
                  </a:cubicBezTo>
                  <a:cubicBezTo>
                    <a:pt x="6728" y="5084"/>
                    <a:pt x="6752" y="5096"/>
                    <a:pt x="6752" y="5120"/>
                  </a:cubicBezTo>
                  <a:cubicBezTo>
                    <a:pt x="6823" y="5311"/>
                    <a:pt x="6954" y="5382"/>
                    <a:pt x="6954" y="5382"/>
                  </a:cubicBezTo>
                  <a:cubicBezTo>
                    <a:pt x="7109" y="5454"/>
                    <a:pt x="7240" y="5513"/>
                    <a:pt x="7371" y="5513"/>
                  </a:cubicBezTo>
                  <a:cubicBezTo>
                    <a:pt x="7561" y="5537"/>
                    <a:pt x="7728" y="5692"/>
                    <a:pt x="7716" y="5906"/>
                  </a:cubicBezTo>
                  <a:cubicBezTo>
                    <a:pt x="7704" y="6168"/>
                    <a:pt x="7847" y="6430"/>
                    <a:pt x="8085" y="6561"/>
                  </a:cubicBezTo>
                  <a:cubicBezTo>
                    <a:pt x="8264" y="6644"/>
                    <a:pt x="8335" y="6870"/>
                    <a:pt x="8252" y="7049"/>
                  </a:cubicBezTo>
                  <a:cubicBezTo>
                    <a:pt x="8133" y="7287"/>
                    <a:pt x="8157" y="7585"/>
                    <a:pt x="8323" y="7799"/>
                  </a:cubicBezTo>
                  <a:cubicBezTo>
                    <a:pt x="8442" y="7954"/>
                    <a:pt x="8430" y="8180"/>
                    <a:pt x="8264" y="8311"/>
                  </a:cubicBezTo>
                  <a:cubicBezTo>
                    <a:pt x="8061" y="8490"/>
                    <a:pt x="7966" y="8763"/>
                    <a:pt x="8026" y="9025"/>
                  </a:cubicBezTo>
                  <a:cubicBezTo>
                    <a:pt x="8073" y="9228"/>
                    <a:pt x="7966" y="9430"/>
                    <a:pt x="7776" y="9478"/>
                  </a:cubicBezTo>
                  <a:cubicBezTo>
                    <a:pt x="7502" y="9549"/>
                    <a:pt x="7311" y="9775"/>
                    <a:pt x="7264" y="10026"/>
                  </a:cubicBezTo>
                  <a:cubicBezTo>
                    <a:pt x="7242" y="10196"/>
                    <a:pt x="7087" y="10329"/>
                    <a:pt x="6909" y="10329"/>
                  </a:cubicBezTo>
                  <a:cubicBezTo>
                    <a:pt x="6889" y="10329"/>
                    <a:pt x="6868" y="10327"/>
                    <a:pt x="6847" y="10323"/>
                  </a:cubicBezTo>
                  <a:cubicBezTo>
                    <a:pt x="6809" y="10316"/>
                    <a:pt x="6770" y="10313"/>
                    <a:pt x="6732" y="10313"/>
                  </a:cubicBezTo>
                  <a:cubicBezTo>
                    <a:pt x="6508" y="10313"/>
                    <a:pt x="6290" y="10429"/>
                    <a:pt x="6168" y="10633"/>
                  </a:cubicBezTo>
                  <a:cubicBezTo>
                    <a:pt x="6100" y="10740"/>
                    <a:pt x="5977" y="10802"/>
                    <a:pt x="5854" y="10802"/>
                  </a:cubicBezTo>
                  <a:cubicBezTo>
                    <a:pt x="5785" y="10802"/>
                    <a:pt x="5716" y="10783"/>
                    <a:pt x="5656" y="10740"/>
                  </a:cubicBezTo>
                  <a:cubicBezTo>
                    <a:pt x="5537" y="10668"/>
                    <a:pt x="5418" y="10633"/>
                    <a:pt x="5287" y="10633"/>
                  </a:cubicBezTo>
                  <a:cubicBezTo>
                    <a:pt x="5156" y="10633"/>
                    <a:pt x="5025" y="10668"/>
                    <a:pt x="4918" y="10740"/>
                  </a:cubicBezTo>
                  <a:cubicBezTo>
                    <a:pt x="4858" y="10779"/>
                    <a:pt x="4788" y="10797"/>
                    <a:pt x="4719" y="10797"/>
                  </a:cubicBezTo>
                  <a:cubicBezTo>
                    <a:pt x="4596" y="10797"/>
                    <a:pt x="4475" y="10739"/>
                    <a:pt x="4406" y="10633"/>
                  </a:cubicBezTo>
                  <a:cubicBezTo>
                    <a:pt x="4275" y="10437"/>
                    <a:pt x="4035" y="10320"/>
                    <a:pt x="3794" y="10320"/>
                  </a:cubicBezTo>
                  <a:cubicBezTo>
                    <a:pt x="3772" y="10320"/>
                    <a:pt x="3750" y="10321"/>
                    <a:pt x="3727" y="10323"/>
                  </a:cubicBezTo>
                  <a:cubicBezTo>
                    <a:pt x="3708" y="10327"/>
                    <a:pt x="3688" y="10329"/>
                    <a:pt x="3668" y="10329"/>
                  </a:cubicBezTo>
                  <a:cubicBezTo>
                    <a:pt x="3497" y="10329"/>
                    <a:pt x="3332" y="10196"/>
                    <a:pt x="3311" y="10026"/>
                  </a:cubicBezTo>
                  <a:cubicBezTo>
                    <a:pt x="3263" y="9764"/>
                    <a:pt x="3073" y="9537"/>
                    <a:pt x="2799" y="9478"/>
                  </a:cubicBezTo>
                  <a:cubicBezTo>
                    <a:pt x="2608" y="9418"/>
                    <a:pt x="2489" y="9228"/>
                    <a:pt x="2549" y="9025"/>
                  </a:cubicBezTo>
                  <a:cubicBezTo>
                    <a:pt x="2620" y="8763"/>
                    <a:pt x="2537" y="8490"/>
                    <a:pt x="2311" y="8311"/>
                  </a:cubicBezTo>
                  <a:cubicBezTo>
                    <a:pt x="2168" y="8180"/>
                    <a:pt x="2132" y="7954"/>
                    <a:pt x="2251" y="7799"/>
                  </a:cubicBezTo>
                  <a:cubicBezTo>
                    <a:pt x="2418" y="7585"/>
                    <a:pt x="2442" y="7287"/>
                    <a:pt x="2322" y="7049"/>
                  </a:cubicBezTo>
                  <a:cubicBezTo>
                    <a:pt x="2239" y="6870"/>
                    <a:pt x="2311" y="6644"/>
                    <a:pt x="2489" y="6561"/>
                  </a:cubicBezTo>
                  <a:cubicBezTo>
                    <a:pt x="2727" y="6442"/>
                    <a:pt x="2882" y="6192"/>
                    <a:pt x="2858" y="5906"/>
                  </a:cubicBezTo>
                  <a:cubicBezTo>
                    <a:pt x="2846" y="5715"/>
                    <a:pt x="3013" y="5537"/>
                    <a:pt x="3204" y="5513"/>
                  </a:cubicBezTo>
                  <a:cubicBezTo>
                    <a:pt x="3418" y="5501"/>
                    <a:pt x="3608" y="5394"/>
                    <a:pt x="3727" y="5215"/>
                  </a:cubicBezTo>
                  <a:lnTo>
                    <a:pt x="3727" y="5204"/>
                  </a:lnTo>
                  <a:cubicBezTo>
                    <a:pt x="3751" y="5156"/>
                    <a:pt x="3787" y="5120"/>
                    <a:pt x="3799" y="5073"/>
                  </a:cubicBezTo>
                  <a:cubicBezTo>
                    <a:pt x="3854" y="4925"/>
                    <a:pt x="3995" y="4835"/>
                    <a:pt x="4145" y="4835"/>
                  </a:cubicBezTo>
                  <a:cubicBezTo>
                    <a:pt x="4188" y="4835"/>
                    <a:pt x="4232" y="4842"/>
                    <a:pt x="4275" y="4858"/>
                  </a:cubicBezTo>
                  <a:cubicBezTo>
                    <a:pt x="4355" y="4889"/>
                    <a:pt x="4438" y="4903"/>
                    <a:pt x="4521" y="4903"/>
                  </a:cubicBezTo>
                  <a:cubicBezTo>
                    <a:pt x="4698" y="4903"/>
                    <a:pt x="4872" y="4837"/>
                    <a:pt x="5001" y="4715"/>
                  </a:cubicBezTo>
                  <a:cubicBezTo>
                    <a:pt x="5079" y="4638"/>
                    <a:pt x="5174" y="4599"/>
                    <a:pt x="5268" y="4599"/>
                  </a:cubicBezTo>
                  <a:close/>
                  <a:moveTo>
                    <a:pt x="298" y="0"/>
                  </a:moveTo>
                  <a:cubicBezTo>
                    <a:pt x="203" y="0"/>
                    <a:pt x="108" y="60"/>
                    <a:pt x="48" y="143"/>
                  </a:cubicBezTo>
                  <a:cubicBezTo>
                    <a:pt x="1" y="239"/>
                    <a:pt x="1" y="358"/>
                    <a:pt x="60" y="429"/>
                  </a:cubicBezTo>
                  <a:lnTo>
                    <a:pt x="3418" y="5096"/>
                  </a:lnTo>
                  <a:cubicBezTo>
                    <a:pt x="3358" y="5144"/>
                    <a:pt x="3275" y="5168"/>
                    <a:pt x="3204" y="5168"/>
                  </a:cubicBezTo>
                  <a:cubicBezTo>
                    <a:pt x="2834" y="5192"/>
                    <a:pt x="2537" y="5513"/>
                    <a:pt x="2549" y="5906"/>
                  </a:cubicBezTo>
                  <a:cubicBezTo>
                    <a:pt x="2549" y="6049"/>
                    <a:pt x="2477" y="6180"/>
                    <a:pt x="2358" y="6239"/>
                  </a:cubicBezTo>
                  <a:cubicBezTo>
                    <a:pt x="2013" y="6418"/>
                    <a:pt x="1882" y="6835"/>
                    <a:pt x="2061" y="7168"/>
                  </a:cubicBezTo>
                  <a:cubicBezTo>
                    <a:pt x="2120" y="7299"/>
                    <a:pt x="2108" y="7454"/>
                    <a:pt x="2013" y="7573"/>
                  </a:cubicBezTo>
                  <a:cubicBezTo>
                    <a:pt x="1775" y="7871"/>
                    <a:pt x="1822" y="8299"/>
                    <a:pt x="2120" y="8537"/>
                  </a:cubicBezTo>
                  <a:cubicBezTo>
                    <a:pt x="2215" y="8621"/>
                    <a:pt x="2275" y="8775"/>
                    <a:pt x="2239" y="8906"/>
                  </a:cubicBezTo>
                  <a:cubicBezTo>
                    <a:pt x="2132" y="9275"/>
                    <a:pt x="2358" y="9656"/>
                    <a:pt x="2727" y="9752"/>
                  </a:cubicBezTo>
                  <a:cubicBezTo>
                    <a:pt x="2858" y="9799"/>
                    <a:pt x="2965" y="9906"/>
                    <a:pt x="3001" y="10049"/>
                  </a:cubicBezTo>
                  <a:cubicBezTo>
                    <a:pt x="3056" y="10399"/>
                    <a:pt x="3361" y="10639"/>
                    <a:pt x="3697" y="10639"/>
                  </a:cubicBezTo>
                  <a:cubicBezTo>
                    <a:pt x="3727" y="10639"/>
                    <a:pt x="3757" y="10637"/>
                    <a:pt x="3787" y="10633"/>
                  </a:cubicBezTo>
                  <a:cubicBezTo>
                    <a:pt x="3799" y="10632"/>
                    <a:pt x="3811" y="10631"/>
                    <a:pt x="3823" y="10631"/>
                  </a:cubicBezTo>
                  <a:cubicBezTo>
                    <a:pt x="3953" y="10631"/>
                    <a:pt x="4079" y="10690"/>
                    <a:pt x="4144" y="10799"/>
                  </a:cubicBezTo>
                  <a:cubicBezTo>
                    <a:pt x="4274" y="10998"/>
                    <a:pt x="4502" y="11109"/>
                    <a:pt x="4731" y="11109"/>
                  </a:cubicBezTo>
                  <a:cubicBezTo>
                    <a:pt x="4858" y="11109"/>
                    <a:pt x="4986" y="11074"/>
                    <a:pt x="5097" y="11002"/>
                  </a:cubicBezTo>
                  <a:cubicBezTo>
                    <a:pt x="5156" y="10966"/>
                    <a:pt x="5228" y="10948"/>
                    <a:pt x="5299" y="10948"/>
                  </a:cubicBezTo>
                  <a:cubicBezTo>
                    <a:pt x="5370" y="10948"/>
                    <a:pt x="5442" y="10966"/>
                    <a:pt x="5501" y="11002"/>
                  </a:cubicBezTo>
                  <a:cubicBezTo>
                    <a:pt x="5621" y="11085"/>
                    <a:pt x="5740" y="11109"/>
                    <a:pt x="5871" y="11109"/>
                  </a:cubicBezTo>
                  <a:cubicBezTo>
                    <a:pt x="6097" y="11109"/>
                    <a:pt x="6311" y="11002"/>
                    <a:pt x="6454" y="10799"/>
                  </a:cubicBezTo>
                  <a:cubicBezTo>
                    <a:pt x="6519" y="10690"/>
                    <a:pt x="6645" y="10631"/>
                    <a:pt x="6775" y="10631"/>
                  </a:cubicBezTo>
                  <a:cubicBezTo>
                    <a:pt x="6787" y="10631"/>
                    <a:pt x="6799" y="10632"/>
                    <a:pt x="6811" y="10633"/>
                  </a:cubicBezTo>
                  <a:cubicBezTo>
                    <a:pt x="6848" y="10639"/>
                    <a:pt x="6884" y="10641"/>
                    <a:pt x="6920" y="10641"/>
                  </a:cubicBezTo>
                  <a:cubicBezTo>
                    <a:pt x="7248" y="10641"/>
                    <a:pt x="7543" y="10403"/>
                    <a:pt x="7597" y="10049"/>
                  </a:cubicBezTo>
                  <a:cubicBezTo>
                    <a:pt x="7621" y="9906"/>
                    <a:pt x="7728" y="9799"/>
                    <a:pt x="7859" y="9752"/>
                  </a:cubicBezTo>
                  <a:cubicBezTo>
                    <a:pt x="8240" y="9656"/>
                    <a:pt x="8442" y="9275"/>
                    <a:pt x="8359" y="8906"/>
                  </a:cubicBezTo>
                  <a:cubicBezTo>
                    <a:pt x="8323" y="8775"/>
                    <a:pt x="8371" y="8621"/>
                    <a:pt x="8478" y="8537"/>
                  </a:cubicBezTo>
                  <a:cubicBezTo>
                    <a:pt x="8776" y="8299"/>
                    <a:pt x="8811" y="7871"/>
                    <a:pt x="8573" y="7573"/>
                  </a:cubicBezTo>
                  <a:cubicBezTo>
                    <a:pt x="8490" y="7454"/>
                    <a:pt x="8478" y="7299"/>
                    <a:pt x="8538" y="7168"/>
                  </a:cubicBezTo>
                  <a:cubicBezTo>
                    <a:pt x="8692" y="6823"/>
                    <a:pt x="8561" y="6406"/>
                    <a:pt x="8240" y="6239"/>
                  </a:cubicBezTo>
                  <a:cubicBezTo>
                    <a:pt x="8097" y="6180"/>
                    <a:pt x="8026" y="6037"/>
                    <a:pt x="8037" y="5906"/>
                  </a:cubicBezTo>
                  <a:cubicBezTo>
                    <a:pt x="8061" y="5525"/>
                    <a:pt x="7776" y="5204"/>
                    <a:pt x="7383" y="5168"/>
                  </a:cubicBezTo>
                  <a:cubicBezTo>
                    <a:pt x="7311" y="5168"/>
                    <a:pt x="7240" y="5144"/>
                    <a:pt x="7180" y="5096"/>
                  </a:cubicBezTo>
                  <a:lnTo>
                    <a:pt x="10526" y="429"/>
                  </a:lnTo>
                  <a:cubicBezTo>
                    <a:pt x="10585" y="358"/>
                    <a:pt x="10597" y="251"/>
                    <a:pt x="10538" y="143"/>
                  </a:cubicBezTo>
                  <a:cubicBezTo>
                    <a:pt x="10490" y="60"/>
                    <a:pt x="10395" y="0"/>
                    <a:pt x="10288" y="0"/>
                  </a:cubicBezTo>
                  <a:lnTo>
                    <a:pt x="7478" y="0"/>
                  </a:lnTo>
                  <a:cubicBezTo>
                    <a:pt x="7383" y="0"/>
                    <a:pt x="7299" y="36"/>
                    <a:pt x="7252" y="120"/>
                  </a:cubicBezTo>
                  <a:lnTo>
                    <a:pt x="5287" y="2858"/>
                  </a:lnTo>
                  <a:lnTo>
                    <a:pt x="3335" y="120"/>
                  </a:lnTo>
                  <a:cubicBezTo>
                    <a:pt x="3299" y="36"/>
                    <a:pt x="3204" y="0"/>
                    <a:pt x="3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38"/>
            <p:cNvSpPr/>
            <p:nvPr/>
          </p:nvSpPr>
          <p:spPr>
            <a:xfrm>
              <a:off x="938458" y="2136979"/>
              <a:ext cx="166789" cy="76742"/>
            </a:xfrm>
            <a:custGeom>
              <a:rect b="b" l="l" r="r" t="t"/>
              <a:pathLst>
                <a:path extrusionOk="0" h="2411" w="5240">
                  <a:moveTo>
                    <a:pt x="2620" y="1"/>
                  </a:moveTo>
                  <a:cubicBezTo>
                    <a:pt x="2001" y="1"/>
                    <a:pt x="1370" y="227"/>
                    <a:pt x="894" y="643"/>
                  </a:cubicBezTo>
                  <a:cubicBezTo>
                    <a:pt x="417" y="1036"/>
                    <a:pt x="108" y="1608"/>
                    <a:pt x="13" y="2227"/>
                  </a:cubicBezTo>
                  <a:cubicBezTo>
                    <a:pt x="1" y="2322"/>
                    <a:pt x="60" y="2406"/>
                    <a:pt x="156" y="2406"/>
                  </a:cubicBezTo>
                  <a:lnTo>
                    <a:pt x="179" y="2406"/>
                  </a:lnTo>
                  <a:cubicBezTo>
                    <a:pt x="251" y="2406"/>
                    <a:pt x="334" y="2346"/>
                    <a:pt x="346" y="2275"/>
                  </a:cubicBezTo>
                  <a:cubicBezTo>
                    <a:pt x="429" y="1739"/>
                    <a:pt x="703" y="1251"/>
                    <a:pt x="1120" y="894"/>
                  </a:cubicBezTo>
                  <a:cubicBezTo>
                    <a:pt x="1537" y="536"/>
                    <a:pt x="2072" y="322"/>
                    <a:pt x="2620" y="322"/>
                  </a:cubicBezTo>
                  <a:cubicBezTo>
                    <a:pt x="3168" y="322"/>
                    <a:pt x="3704" y="524"/>
                    <a:pt x="4120" y="894"/>
                  </a:cubicBezTo>
                  <a:cubicBezTo>
                    <a:pt x="4537" y="1251"/>
                    <a:pt x="4811" y="1739"/>
                    <a:pt x="4894" y="2275"/>
                  </a:cubicBezTo>
                  <a:cubicBezTo>
                    <a:pt x="4904" y="2356"/>
                    <a:pt x="4975" y="2411"/>
                    <a:pt x="5040" y="2411"/>
                  </a:cubicBezTo>
                  <a:cubicBezTo>
                    <a:pt x="5051" y="2411"/>
                    <a:pt x="5062" y="2409"/>
                    <a:pt x="5073" y="2406"/>
                  </a:cubicBezTo>
                  <a:cubicBezTo>
                    <a:pt x="5180" y="2394"/>
                    <a:pt x="5240" y="2322"/>
                    <a:pt x="5228" y="2227"/>
                  </a:cubicBezTo>
                  <a:cubicBezTo>
                    <a:pt x="5132" y="1620"/>
                    <a:pt x="4823" y="1060"/>
                    <a:pt x="4347" y="643"/>
                  </a:cubicBezTo>
                  <a:cubicBezTo>
                    <a:pt x="3870" y="227"/>
                    <a:pt x="3263" y="1"/>
                    <a:pt x="26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38"/>
            <p:cNvSpPr/>
            <p:nvPr/>
          </p:nvSpPr>
          <p:spPr>
            <a:xfrm>
              <a:off x="938840" y="2227377"/>
              <a:ext cx="166407" cy="76774"/>
            </a:xfrm>
            <a:custGeom>
              <a:rect b="b" l="l" r="r" t="t"/>
              <a:pathLst>
                <a:path extrusionOk="0" h="2412" w="5228">
                  <a:moveTo>
                    <a:pt x="193" y="1"/>
                  </a:moveTo>
                  <a:cubicBezTo>
                    <a:pt x="181" y="1"/>
                    <a:pt x="168" y="3"/>
                    <a:pt x="155" y="6"/>
                  </a:cubicBezTo>
                  <a:cubicBezTo>
                    <a:pt x="60" y="18"/>
                    <a:pt x="1" y="101"/>
                    <a:pt x="24" y="197"/>
                  </a:cubicBezTo>
                  <a:cubicBezTo>
                    <a:pt x="108" y="804"/>
                    <a:pt x="417" y="1375"/>
                    <a:pt x="894" y="1768"/>
                  </a:cubicBezTo>
                  <a:cubicBezTo>
                    <a:pt x="1370" y="2185"/>
                    <a:pt x="1989" y="2411"/>
                    <a:pt x="2608" y="2411"/>
                  </a:cubicBezTo>
                  <a:cubicBezTo>
                    <a:pt x="3239" y="2411"/>
                    <a:pt x="3858" y="2185"/>
                    <a:pt x="4335" y="1768"/>
                  </a:cubicBezTo>
                  <a:cubicBezTo>
                    <a:pt x="4811" y="1375"/>
                    <a:pt x="5120" y="804"/>
                    <a:pt x="5216" y="185"/>
                  </a:cubicBezTo>
                  <a:cubicBezTo>
                    <a:pt x="5228" y="101"/>
                    <a:pt x="5168" y="18"/>
                    <a:pt x="5085" y="6"/>
                  </a:cubicBezTo>
                  <a:cubicBezTo>
                    <a:pt x="5070" y="3"/>
                    <a:pt x="5056" y="1"/>
                    <a:pt x="5043" y="1"/>
                  </a:cubicBezTo>
                  <a:cubicBezTo>
                    <a:pt x="4966" y="1"/>
                    <a:pt x="4906" y="56"/>
                    <a:pt x="4906" y="137"/>
                  </a:cubicBezTo>
                  <a:cubicBezTo>
                    <a:pt x="4811" y="673"/>
                    <a:pt x="4549" y="1161"/>
                    <a:pt x="4132" y="1518"/>
                  </a:cubicBezTo>
                  <a:cubicBezTo>
                    <a:pt x="3715" y="1875"/>
                    <a:pt x="3180" y="2090"/>
                    <a:pt x="2620" y="2090"/>
                  </a:cubicBezTo>
                  <a:cubicBezTo>
                    <a:pt x="2072" y="2090"/>
                    <a:pt x="1537" y="1887"/>
                    <a:pt x="1120" y="1518"/>
                  </a:cubicBezTo>
                  <a:cubicBezTo>
                    <a:pt x="703" y="1161"/>
                    <a:pt x="441" y="673"/>
                    <a:pt x="346" y="137"/>
                  </a:cubicBezTo>
                  <a:cubicBezTo>
                    <a:pt x="336" y="56"/>
                    <a:pt x="265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38"/>
            <p:cNvSpPr/>
            <p:nvPr/>
          </p:nvSpPr>
          <p:spPr>
            <a:xfrm>
              <a:off x="1007052" y="2185106"/>
              <a:ext cx="19003" cy="70153"/>
            </a:xfrm>
            <a:custGeom>
              <a:rect b="b" l="l" r="r" t="t"/>
              <a:pathLst>
                <a:path extrusionOk="0" h="2204" w="597">
                  <a:moveTo>
                    <a:pt x="453" y="1"/>
                  </a:moveTo>
                  <a:cubicBezTo>
                    <a:pt x="418" y="1"/>
                    <a:pt x="394" y="24"/>
                    <a:pt x="382" y="36"/>
                  </a:cubicBezTo>
                  <a:lnTo>
                    <a:pt x="60" y="334"/>
                  </a:lnTo>
                  <a:cubicBezTo>
                    <a:pt x="25" y="358"/>
                    <a:pt x="1" y="405"/>
                    <a:pt x="1" y="453"/>
                  </a:cubicBezTo>
                  <a:cubicBezTo>
                    <a:pt x="1" y="513"/>
                    <a:pt x="48" y="584"/>
                    <a:pt x="108" y="584"/>
                  </a:cubicBezTo>
                  <a:cubicBezTo>
                    <a:pt x="120" y="584"/>
                    <a:pt x="156" y="572"/>
                    <a:pt x="167" y="560"/>
                  </a:cubicBezTo>
                  <a:lnTo>
                    <a:pt x="275" y="417"/>
                  </a:lnTo>
                  <a:lnTo>
                    <a:pt x="275" y="2108"/>
                  </a:lnTo>
                  <a:cubicBezTo>
                    <a:pt x="275" y="2179"/>
                    <a:pt x="346" y="2203"/>
                    <a:pt x="441" y="2203"/>
                  </a:cubicBezTo>
                  <a:cubicBezTo>
                    <a:pt x="513" y="2203"/>
                    <a:pt x="596" y="2179"/>
                    <a:pt x="596" y="2108"/>
                  </a:cubicBezTo>
                  <a:lnTo>
                    <a:pt x="596" y="96"/>
                  </a:lnTo>
                  <a:cubicBezTo>
                    <a:pt x="584" y="48"/>
                    <a:pt x="513" y="1"/>
                    <a:pt x="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9" name="Google Shape;1349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39"/>
          <p:cNvSpPr txBox="1"/>
          <p:nvPr>
            <p:ph type="title"/>
          </p:nvPr>
        </p:nvSpPr>
        <p:spPr>
          <a:xfrm>
            <a:off x="713225" y="400200"/>
            <a:ext cx="53883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6"/>
                </a:solidFill>
              </a:rPr>
              <a:t>Description of the Environment</a:t>
            </a:r>
            <a:endParaRPr sz="2500">
              <a:solidFill>
                <a:schemeClr val="accent6"/>
              </a:solidFill>
            </a:endParaRPr>
          </a:p>
        </p:txBody>
      </p:sp>
      <p:sp>
        <p:nvSpPr>
          <p:cNvPr id="1355" name="Google Shape;1355;p39"/>
          <p:cNvSpPr txBox="1"/>
          <p:nvPr>
            <p:ph idx="14" type="subTitle"/>
          </p:nvPr>
        </p:nvSpPr>
        <p:spPr>
          <a:xfrm>
            <a:off x="4465320" y="1410438"/>
            <a:ext cx="1494000" cy="2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Sequential</a:t>
            </a:r>
            <a:endParaRPr/>
          </a:p>
        </p:txBody>
      </p:sp>
      <p:sp>
        <p:nvSpPr>
          <p:cNvPr id="1356" name="Google Shape;1356;p39"/>
          <p:cNvSpPr txBox="1"/>
          <p:nvPr>
            <p:ph idx="1" type="subTitle"/>
          </p:nvPr>
        </p:nvSpPr>
        <p:spPr>
          <a:xfrm>
            <a:off x="2588670" y="3086600"/>
            <a:ext cx="1494000" cy="2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Discrete</a:t>
            </a:r>
            <a:endParaRPr/>
          </a:p>
        </p:txBody>
      </p:sp>
      <p:sp>
        <p:nvSpPr>
          <p:cNvPr id="1357" name="Google Shape;1357;p39"/>
          <p:cNvSpPr txBox="1"/>
          <p:nvPr>
            <p:ph idx="2" type="subTitle"/>
          </p:nvPr>
        </p:nvSpPr>
        <p:spPr>
          <a:xfrm>
            <a:off x="2588670" y="3380713"/>
            <a:ext cx="14940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It is </a:t>
            </a:r>
            <a:r>
              <a:rPr lang="en" sz="1500"/>
              <a:t>available</a:t>
            </a:r>
            <a:r>
              <a:rPr lang="en" sz="1500"/>
              <a:t> a finite number of possible decisions, perceptions and actions.</a:t>
            </a:r>
            <a:endParaRPr sz="1500"/>
          </a:p>
        </p:txBody>
      </p:sp>
      <p:sp>
        <p:nvSpPr>
          <p:cNvPr id="1358" name="Google Shape;1358;p39"/>
          <p:cNvSpPr txBox="1"/>
          <p:nvPr>
            <p:ph idx="3" type="subTitle"/>
          </p:nvPr>
        </p:nvSpPr>
        <p:spPr>
          <a:xfrm>
            <a:off x="2541875" y="1256625"/>
            <a:ext cx="1587600" cy="2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Deterministic (Strategic)</a:t>
            </a:r>
            <a:endParaRPr/>
          </a:p>
        </p:txBody>
      </p:sp>
      <p:sp>
        <p:nvSpPr>
          <p:cNvPr id="1359" name="Google Shape;1359;p39"/>
          <p:cNvSpPr txBox="1"/>
          <p:nvPr>
            <p:ph idx="4" type="subTitle"/>
          </p:nvPr>
        </p:nvSpPr>
        <p:spPr>
          <a:xfrm>
            <a:off x="2588670" y="1712638"/>
            <a:ext cx="14940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Each decision made by our agents determines next steps.</a:t>
            </a:r>
            <a:endParaRPr sz="1500"/>
          </a:p>
        </p:txBody>
      </p:sp>
      <p:sp>
        <p:nvSpPr>
          <p:cNvPr id="1360" name="Google Shape;1360;p39"/>
          <p:cNvSpPr txBox="1"/>
          <p:nvPr>
            <p:ph idx="5" type="subTitle"/>
          </p:nvPr>
        </p:nvSpPr>
        <p:spPr>
          <a:xfrm>
            <a:off x="712020" y="3086600"/>
            <a:ext cx="1494000" cy="2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Dynamic</a:t>
            </a:r>
            <a:endParaRPr/>
          </a:p>
        </p:txBody>
      </p:sp>
      <p:sp>
        <p:nvSpPr>
          <p:cNvPr id="1361" name="Google Shape;1361;p39"/>
          <p:cNvSpPr txBox="1"/>
          <p:nvPr>
            <p:ph idx="6" type="subTitle"/>
          </p:nvPr>
        </p:nvSpPr>
        <p:spPr>
          <a:xfrm>
            <a:off x="380125" y="3380725"/>
            <a:ext cx="20643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Even if the grid does not change and the pallets do not move, our actions and opponents actions change the condition of the play and pellets count.</a:t>
            </a:r>
            <a:endParaRPr sz="1500"/>
          </a:p>
        </p:txBody>
      </p:sp>
      <p:sp>
        <p:nvSpPr>
          <p:cNvPr id="1362" name="Google Shape;1362;p39"/>
          <p:cNvSpPr txBox="1"/>
          <p:nvPr>
            <p:ph idx="7" type="subTitle"/>
          </p:nvPr>
        </p:nvSpPr>
        <p:spPr>
          <a:xfrm>
            <a:off x="712020" y="1256613"/>
            <a:ext cx="1494000" cy="2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Partially Observable</a:t>
            </a:r>
            <a:endParaRPr/>
          </a:p>
        </p:txBody>
      </p:sp>
      <p:sp>
        <p:nvSpPr>
          <p:cNvPr id="1363" name="Google Shape;1363;p39"/>
          <p:cNvSpPr txBox="1"/>
          <p:nvPr>
            <p:ph idx="8" type="subTitle"/>
          </p:nvPr>
        </p:nvSpPr>
        <p:spPr>
          <a:xfrm>
            <a:off x="380125" y="1712675"/>
            <a:ext cx="2004900" cy="13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Our pacmans have vision on pellets and enemies connected by a continuous straight line.</a:t>
            </a:r>
            <a:br>
              <a:rPr lang="en" sz="1500"/>
            </a:br>
            <a:r>
              <a:rPr lang="en" sz="1500"/>
              <a:t>Super-pellets can be seen from everywhere.</a:t>
            </a:r>
            <a:endParaRPr sz="1500"/>
          </a:p>
        </p:txBody>
      </p:sp>
      <p:sp>
        <p:nvSpPr>
          <p:cNvPr id="1364" name="Google Shape;1364;p39"/>
          <p:cNvSpPr txBox="1"/>
          <p:nvPr>
            <p:ph idx="9" type="subTitle"/>
          </p:nvPr>
        </p:nvSpPr>
        <p:spPr>
          <a:xfrm>
            <a:off x="4465320" y="3086600"/>
            <a:ext cx="1494000" cy="2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Multiagent</a:t>
            </a:r>
            <a:endParaRPr/>
          </a:p>
        </p:txBody>
      </p:sp>
      <p:sp>
        <p:nvSpPr>
          <p:cNvPr id="1365" name="Google Shape;1365;p39"/>
          <p:cNvSpPr txBox="1"/>
          <p:nvPr>
            <p:ph idx="13" type="subTitle"/>
          </p:nvPr>
        </p:nvSpPr>
        <p:spPr>
          <a:xfrm>
            <a:off x="4465320" y="3380713"/>
            <a:ext cx="14940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We control a number of pacs between 2 and 5 against the same number of opponents.</a:t>
            </a:r>
            <a:endParaRPr sz="1500"/>
          </a:p>
        </p:txBody>
      </p:sp>
      <p:sp>
        <p:nvSpPr>
          <p:cNvPr id="1366" name="Google Shape;1366;p39"/>
          <p:cNvSpPr txBox="1"/>
          <p:nvPr>
            <p:ph idx="15" type="subTitle"/>
          </p:nvPr>
        </p:nvSpPr>
        <p:spPr>
          <a:xfrm>
            <a:off x="4243238" y="1712650"/>
            <a:ext cx="18585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Each decision depends on the previous ones and has effect on the next ones. Each turn is not episodic.</a:t>
            </a:r>
            <a:endParaRPr sz="1500"/>
          </a:p>
        </p:txBody>
      </p:sp>
      <p:sp>
        <p:nvSpPr>
          <p:cNvPr id="1367" name="Google Shape;1367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68" name="Google Shape;1368;p39"/>
          <p:cNvPicPr preferRelativeResize="0"/>
          <p:nvPr/>
        </p:nvPicPr>
        <p:blipFill rotWithShape="1">
          <a:blip r:embed="rId3">
            <a:alphaModFix/>
          </a:blip>
          <a:srcRect b="10403" l="16133" r="15303" t="9813"/>
          <a:stretch/>
        </p:blipFill>
        <p:spPr>
          <a:xfrm>
            <a:off x="6284625" y="1934550"/>
            <a:ext cx="2859375" cy="18846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40"/>
          <p:cNvSpPr txBox="1"/>
          <p:nvPr>
            <p:ph idx="1" type="subTitle"/>
          </p:nvPr>
        </p:nvSpPr>
        <p:spPr>
          <a:xfrm>
            <a:off x="4797775" y="1739700"/>
            <a:ext cx="4059000" cy="448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Description of the Agent</a:t>
            </a:r>
            <a:endParaRPr b="1" sz="3000">
              <a:solidFill>
                <a:schemeClr val="accen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374" name="Google Shape;1374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5" name="Google Shape;1375;p40"/>
          <p:cNvSpPr txBox="1"/>
          <p:nvPr/>
        </p:nvSpPr>
        <p:spPr>
          <a:xfrm>
            <a:off x="380125" y="1409950"/>
            <a:ext cx="26226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3200" lvl="0" marL="228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Medium"/>
              <a:buChar char="●"/>
            </a:pPr>
            <a:r>
              <a:rPr lang="en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At each turn, we have information regarding the visible pacs and pellets.</a:t>
            </a:r>
            <a:endParaRPr>
              <a:solidFill>
                <a:schemeClr val="lt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  <a:p>
            <a:pPr indent="-203200" lvl="0" marL="228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Medium"/>
              <a:buChar char="●"/>
            </a:pPr>
            <a:r>
              <a:rPr lang="en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For each pac, we have its identifier, whether it's ours or not and its coordinates.</a:t>
            </a:r>
            <a:endParaRPr>
              <a:solidFill>
                <a:schemeClr val="lt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  <a:p>
            <a:pPr indent="-203200" lvl="0" marL="228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Medium"/>
              <a:buChar char="●"/>
            </a:pPr>
            <a:r>
              <a:rPr lang="en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Each pac has access to two abilities (</a:t>
            </a:r>
            <a:r>
              <a:rPr b="1" lang="en">
                <a:solidFill>
                  <a:schemeClr val="accent3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SWITCH</a:t>
            </a:r>
            <a:r>
              <a:rPr lang="en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 and </a:t>
            </a:r>
            <a:r>
              <a:rPr b="1" lang="en">
                <a:solidFill>
                  <a:schemeClr val="accent3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SPEED</a:t>
            </a:r>
            <a:r>
              <a:rPr lang="en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) with the same cooldown period of 10 turns.</a:t>
            </a:r>
            <a:endParaRPr>
              <a:solidFill>
                <a:schemeClr val="lt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  <a:p>
            <a:pPr indent="-203200" lvl="0" marL="228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Medium"/>
              <a:buChar char="●"/>
            </a:pPr>
            <a:r>
              <a:rPr lang="en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Or it can </a:t>
            </a:r>
            <a:r>
              <a:rPr b="1" lang="en">
                <a:solidFill>
                  <a:schemeClr val="accent3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MOVE</a:t>
            </a:r>
            <a:r>
              <a:rPr lang="en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 to the target position</a:t>
            </a:r>
            <a:endParaRPr>
              <a:solidFill>
                <a:schemeClr val="lt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41"/>
          <p:cNvSpPr txBox="1"/>
          <p:nvPr>
            <p:ph type="title"/>
          </p:nvPr>
        </p:nvSpPr>
        <p:spPr>
          <a:xfrm>
            <a:off x="3128975" y="1500200"/>
            <a:ext cx="5229300" cy="18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T</a:t>
            </a:r>
            <a:r>
              <a:rPr lang="en" sz="5500"/>
              <a:t>he approach adopted</a:t>
            </a:r>
            <a:endParaRPr sz="5500"/>
          </a:p>
        </p:txBody>
      </p:sp>
      <p:sp>
        <p:nvSpPr>
          <p:cNvPr id="1381" name="Google Shape;1381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ivia Night by Slidesgo">
  <a:themeElements>
    <a:clrScheme name="Simple Light">
      <a:dk1>
        <a:srgbClr val="1B1F42"/>
      </a:dk1>
      <a:lt1>
        <a:srgbClr val="F6F6F6"/>
      </a:lt1>
      <a:dk2>
        <a:srgbClr val="1B1F42"/>
      </a:dk2>
      <a:lt2>
        <a:srgbClr val="F6F6F6"/>
      </a:lt2>
      <a:accent1>
        <a:srgbClr val="4CAE43"/>
      </a:accent1>
      <a:accent2>
        <a:srgbClr val="883F98"/>
      </a:accent2>
      <a:accent3>
        <a:srgbClr val="0397D6"/>
      </a:accent3>
      <a:accent4>
        <a:srgbClr val="F89829"/>
      </a:accent4>
      <a:accent5>
        <a:srgbClr val="D80C8C"/>
      </a:accent5>
      <a:accent6>
        <a:srgbClr val="FFDE00"/>
      </a:accent6>
      <a:hlink>
        <a:srgbClr val="F6F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